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96" r:id="rId1"/>
  </p:sldMasterIdLst>
  <p:sldIdLst>
    <p:sldId id="256" r:id="rId2"/>
    <p:sldId id="257" r:id="rId3"/>
    <p:sldId id="259" r:id="rId4"/>
    <p:sldId id="260" r:id="rId5"/>
    <p:sldId id="261" r:id="rId6"/>
    <p:sldId id="262" r:id="rId7"/>
    <p:sldId id="263" r:id="rId8"/>
    <p:sldId id="264" r:id="rId9"/>
    <p:sldId id="265" r:id="rId10"/>
    <p:sldId id="266" r:id="rId11"/>
    <p:sldId id="272" r:id="rId12"/>
    <p:sldId id="267" r:id="rId13"/>
    <p:sldId id="268" r:id="rId14"/>
    <p:sldId id="269" r:id="rId15"/>
  </p:sldIdLst>
  <p:sldSz cx="18288000" cy="10287000"/>
  <p:notesSz cx="6858000" cy="9144000"/>
  <p:embeddedFontLst>
    <p:embeddedFont>
      <p:font typeface="Aileron" panose="020B0604020202020204" charset="0"/>
      <p:regular r:id="rId16"/>
    </p:embeddedFont>
    <p:embeddedFont>
      <p:font typeface="Aileron Ultra-Bold" panose="020B0604020202020204" charset="0"/>
      <p:regular r:id="rId17"/>
    </p:embeddedFont>
    <p:embeddedFont>
      <p:font typeface="Barlow SemiCondensed Bold Italics" panose="020B0604020202020204" charset="0"/>
      <p:regular r:id="rId18"/>
    </p:embeddedFont>
    <p:embeddedFont>
      <p:font typeface="Canva Sans" panose="020B0604020202020204" charset="0"/>
      <p:regular r:id="rId19"/>
    </p:embeddedFont>
    <p:embeddedFont>
      <p:font typeface="Canva Sans Bold" panose="020B0604020202020204" charset="0"/>
      <p:regular r:id="rId20"/>
    </p:embeddedFont>
    <p:embeddedFont>
      <p:font typeface="Cascadia Mono Light" panose="020B0609020000020004" pitchFamily="49" charset="0"/>
      <p:regular r:id="rId21"/>
      <p:italic r:id="rId22"/>
    </p:embeddedFont>
    <p:embeddedFont>
      <p:font typeface="Consolas" panose="020B0609020204030204" pitchFamily="49" charset="0"/>
      <p:regular r:id="rId23"/>
      <p:bold r:id="rId24"/>
      <p:italic r:id="rId25"/>
      <p:boldItalic r:id="rId26"/>
    </p:embeddedFont>
    <p:embeddedFont>
      <p:font typeface="Eras Bold ITC" panose="020B0907030504020204" pitchFamily="34" charset="0"/>
      <p:regular r:id="rId27"/>
    </p:embeddedFont>
    <p:embeddedFont>
      <p:font typeface="Garamond" panose="02020404030301010803" pitchFamily="18" charset="0"/>
      <p:regular r:id="rId28"/>
      <p:bold r:id="rId29"/>
      <p:italic r:id="rId30"/>
    </p:embeddedFont>
    <p:embeddedFont>
      <p:font typeface="League Spartan" panose="020B0604020202020204" charset="0"/>
      <p:regular r:id="rId31"/>
    </p:embeddedFont>
    <p:embeddedFont>
      <p:font typeface="Open Sans" panose="020B0606030504020204" pitchFamily="34" charset="0"/>
      <p:regular r:id="rId32"/>
      <p:bold r:id="rId33"/>
      <p:italic r:id="rId34"/>
      <p:boldItalic r:id="rId35"/>
    </p:embeddedFont>
    <p:embeddedFont>
      <p:font typeface="Open Sans Extra Bold" panose="020B0604020202020204" charset="0"/>
      <p:regular r:id="rId36"/>
    </p:embeddedFont>
    <p:embeddedFont>
      <p:font typeface="Poppins" panose="00000500000000000000" pitchFamily="2" charset="0"/>
      <p:regular r:id="rId37"/>
      <p:bold r:id="rId38"/>
      <p:italic r:id="rId39"/>
      <p:boldItalic r:id="rId40"/>
    </p:embeddedFont>
    <p:embeddedFont>
      <p:font typeface="Poppins Bold" panose="00000800000000000000" charset="0"/>
      <p:regular r:id="rId41"/>
    </p:embeddedFont>
    <p:embeddedFont>
      <p:font typeface="Poppins Italics" panose="020B0604020202020204" charset="0"/>
      <p:regular r:id="rId42"/>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autoAdjust="0"/>
    <p:restoredTop sz="95033" autoAdjust="0"/>
  </p:normalViewPr>
  <p:slideViewPr>
    <p:cSldViewPr>
      <p:cViewPr>
        <p:scale>
          <a:sx n="55" d="100"/>
          <a:sy n="55" d="100"/>
        </p:scale>
        <p:origin x="658" y="53"/>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font" Target="fonts/font11.fntdata"/><Relationship Id="rId39" Type="http://schemas.openxmlformats.org/officeDocument/2006/relationships/font" Target="fonts/font24.fntdata"/><Relationship Id="rId21" Type="http://schemas.openxmlformats.org/officeDocument/2006/relationships/font" Target="fonts/font6.fntdata"/><Relationship Id="rId34" Type="http://schemas.openxmlformats.org/officeDocument/2006/relationships/font" Target="fonts/font19.fntdata"/><Relationship Id="rId42" Type="http://schemas.openxmlformats.org/officeDocument/2006/relationships/font" Target="fonts/font27.fntdata"/><Relationship Id="rId47"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font" Target="fonts/font1.fntdata"/><Relationship Id="rId29" Type="http://schemas.openxmlformats.org/officeDocument/2006/relationships/font" Target="fonts/font1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9.fntdata"/><Relationship Id="rId32" Type="http://schemas.openxmlformats.org/officeDocument/2006/relationships/font" Target="fonts/font17.fntdata"/><Relationship Id="rId37" Type="http://schemas.openxmlformats.org/officeDocument/2006/relationships/font" Target="fonts/font22.fntdata"/><Relationship Id="rId40" Type="http://schemas.openxmlformats.org/officeDocument/2006/relationships/font" Target="fonts/font25.fntdata"/><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8.fntdata"/><Relationship Id="rId28" Type="http://schemas.openxmlformats.org/officeDocument/2006/relationships/font" Target="fonts/font13.fntdata"/><Relationship Id="rId36" Type="http://schemas.openxmlformats.org/officeDocument/2006/relationships/font" Target="fonts/font21.fntdata"/><Relationship Id="rId10" Type="http://schemas.openxmlformats.org/officeDocument/2006/relationships/slide" Target="slides/slide9.xml"/><Relationship Id="rId19" Type="http://schemas.openxmlformats.org/officeDocument/2006/relationships/font" Target="fonts/font4.fntdata"/><Relationship Id="rId31" Type="http://schemas.openxmlformats.org/officeDocument/2006/relationships/font" Target="fonts/font16.fntdata"/><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 Id="rId27" Type="http://schemas.openxmlformats.org/officeDocument/2006/relationships/font" Target="fonts/font12.fntdata"/><Relationship Id="rId30" Type="http://schemas.openxmlformats.org/officeDocument/2006/relationships/font" Target="fonts/font15.fntdata"/><Relationship Id="rId35" Type="http://schemas.openxmlformats.org/officeDocument/2006/relationships/font" Target="fonts/font20.fntdata"/><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font" Target="fonts/font10.fntdata"/><Relationship Id="rId33" Type="http://schemas.openxmlformats.org/officeDocument/2006/relationships/font" Target="fonts/font18.fntdata"/><Relationship Id="rId38" Type="http://schemas.openxmlformats.org/officeDocument/2006/relationships/font" Target="fonts/font23.fntdata"/><Relationship Id="rId46" Type="http://schemas.openxmlformats.org/officeDocument/2006/relationships/tableStyles" Target="tableStyles.xml"/><Relationship Id="rId20" Type="http://schemas.openxmlformats.org/officeDocument/2006/relationships/font" Target="fonts/font5.fntdata"/><Relationship Id="rId41" Type="http://schemas.openxmlformats.org/officeDocument/2006/relationships/font" Target="fonts/font26.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yndhavi Sree" userId="51dd9590fe8cb825" providerId="LiveId" clId="{09D0A395-AB02-43BC-92D0-C308FC707496}"/>
    <pc:docChg chg="modSld">
      <pc:chgData name="Hyndhavi Sree" userId="51dd9590fe8cb825" providerId="LiveId" clId="{09D0A395-AB02-43BC-92D0-C308FC707496}" dt="2024-06-01T04:48:36.820" v="3" actId="1076"/>
      <pc:docMkLst>
        <pc:docMk/>
      </pc:docMkLst>
      <pc:sldChg chg="modSp mod">
        <pc:chgData name="Hyndhavi Sree" userId="51dd9590fe8cb825" providerId="LiveId" clId="{09D0A395-AB02-43BC-92D0-C308FC707496}" dt="2024-06-01T04:48:36.820" v="3" actId="1076"/>
        <pc:sldMkLst>
          <pc:docMk/>
          <pc:sldMk cId="0" sldId="262"/>
        </pc:sldMkLst>
        <pc:grpChg chg="mod">
          <ac:chgData name="Hyndhavi Sree" userId="51dd9590fe8cb825" providerId="LiveId" clId="{09D0A395-AB02-43BC-92D0-C308FC707496}" dt="2024-06-01T04:48:22.353" v="2" actId="1076"/>
          <ac:grpSpMkLst>
            <pc:docMk/>
            <pc:sldMk cId="0" sldId="262"/>
            <ac:grpSpMk id="19" creationId="{00000000-0000-0000-0000-000000000000}"/>
          </ac:grpSpMkLst>
        </pc:grpChg>
        <pc:grpChg chg="mod">
          <ac:chgData name="Hyndhavi Sree" userId="51dd9590fe8cb825" providerId="LiveId" clId="{09D0A395-AB02-43BC-92D0-C308FC707496}" dt="2024-06-01T04:48:36.820" v="3" actId="1076"/>
          <ac:grpSpMkLst>
            <pc:docMk/>
            <pc:sldMk cId="0" sldId="262"/>
            <ac:grpSpMk id="21" creationId="{00000000-0000-0000-0000-000000000000}"/>
          </ac:grpSpMkLst>
        </pc:grpChg>
      </pc:sldChg>
    </pc:docChg>
  </pc:docChgLst>
</pc:chgInfo>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25401" y="0"/>
            <a:ext cx="18346740" cy="10284321"/>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4038598" y="2806697"/>
            <a:ext cx="10223504" cy="2273300"/>
          </a:xfrm>
        </p:spPr>
        <p:txBody>
          <a:bodyPr anchor="b">
            <a:noAutofit/>
          </a:bodyPr>
          <a:lstStyle>
            <a:lvl1pPr algn="ctr">
              <a:defRPr sz="8100">
                <a:effectLst/>
              </a:defRPr>
            </a:lvl1pPr>
          </a:lstStyle>
          <a:p>
            <a:r>
              <a:rPr lang="en-US"/>
              <a:t>Click to edit Master title style</a:t>
            </a:r>
            <a:endParaRPr lang="en-US" dirty="0"/>
          </a:p>
        </p:txBody>
      </p:sp>
      <p:sp>
        <p:nvSpPr>
          <p:cNvPr id="3" name="Subtitle 2"/>
          <p:cNvSpPr>
            <a:spLocks noGrp="1"/>
          </p:cNvSpPr>
          <p:nvPr>
            <p:ph type="subTitle" idx="1"/>
          </p:nvPr>
        </p:nvSpPr>
        <p:spPr>
          <a:xfrm>
            <a:off x="4038598" y="5486396"/>
            <a:ext cx="10223504" cy="1981203"/>
          </a:xfrm>
        </p:spPr>
        <p:txBody>
          <a:bodyPr anchor="t">
            <a:normAutofit/>
          </a:bodyPr>
          <a:lstStyle>
            <a:lvl1pPr marL="0" indent="0" algn="ctr">
              <a:buNone/>
              <a:defRPr sz="3150">
                <a:solidFill>
                  <a:schemeClr val="tx1"/>
                </a:solidFill>
              </a:defRPr>
            </a:lvl1pPr>
            <a:lvl2pPr marL="685800" indent="0" algn="ctr">
              <a:buNone/>
              <a:defRPr>
                <a:solidFill>
                  <a:schemeClr val="tx1">
                    <a:tint val="75000"/>
                  </a:schemeClr>
                </a:solidFill>
              </a:defRPr>
            </a:lvl2pPr>
            <a:lvl3pPr marL="1371600" indent="0" algn="ctr">
              <a:buNone/>
              <a:defRPr>
                <a:solidFill>
                  <a:schemeClr val="tx1">
                    <a:tint val="75000"/>
                  </a:schemeClr>
                </a:solidFill>
              </a:defRPr>
            </a:lvl3pPr>
            <a:lvl4pPr marL="2057400" indent="0" algn="ctr">
              <a:buNone/>
              <a:defRPr>
                <a:solidFill>
                  <a:schemeClr val="tx1">
                    <a:tint val="75000"/>
                  </a:schemeClr>
                </a:solidFill>
              </a:defRPr>
            </a:lvl4pPr>
            <a:lvl5pPr marL="2743200" indent="0" algn="ctr">
              <a:buNone/>
              <a:defRPr>
                <a:solidFill>
                  <a:schemeClr val="tx1">
                    <a:tint val="75000"/>
                  </a:schemeClr>
                </a:solidFill>
              </a:defRPr>
            </a:lvl5pPr>
            <a:lvl6pPr marL="3429000" indent="0" algn="ctr">
              <a:buNone/>
              <a:defRPr>
                <a:solidFill>
                  <a:schemeClr val="tx1">
                    <a:tint val="75000"/>
                  </a:schemeClr>
                </a:solidFill>
              </a:defRPr>
            </a:lvl6pPr>
            <a:lvl7pPr marL="4114800" indent="0" algn="ctr">
              <a:buNone/>
              <a:defRPr>
                <a:solidFill>
                  <a:schemeClr val="tx1">
                    <a:tint val="75000"/>
                  </a:schemeClr>
                </a:solidFill>
              </a:defRPr>
            </a:lvl7pPr>
            <a:lvl8pPr marL="4800600" indent="0" algn="ctr">
              <a:buNone/>
              <a:defRPr>
                <a:solidFill>
                  <a:schemeClr val="tx1">
                    <a:tint val="75000"/>
                  </a:schemeClr>
                </a:solidFill>
              </a:defRPr>
            </a:lvl8pPr>
            <a:lvl9pPr marL="54864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11974849" y="7556495"/>
            <a:ext cx="1346201" cy="419100"/>
          </a:xfrm>
        </p:spPr>
        <p:txBody>
          <a:bodyPr/>
          <a:lstStyle/>
          <a:p>
            <a:fld id="{1D8BD707-D9CF-40AE-B4C6-C98DA3205C09}" type="datetimeFigureOut">
              <a:rPr lang="en-US" smtClean="0"/>
              <a:pPr/>
              <a:t>6/1/2024</a:t>
            </a:fld>
            <a:endParaRPr lang="en-US"/>
          </a:p>
        </p:txBody>
      </p:sp>
      <p:sp>
        <p:nvSpPr>
          <p:cNvPr id="5" name="Footer Placeholder 4"/>
          <p:cNvSpPr>
            <a:spLocks noGrp="1"/>
          </p:cNvSpPr>
          <p:nvPr>
            <p:ph type="ftr" sz="quarter" idx="11"/>
          </p:nvPr>
        </p:nvSpPr>
        <p:spPr>
          <a:xfrm>
            <a:off x="4038596" y="7556495"/>
            <a:ext cx="7821953" cy="419100"/>
          </a:xfrm>
        </p:spPr>
        <p:txBody>
          <a:bodyPr/>
          <a:lstStyle/>
          <a:p>
            <a:endParaRPr lang="en-US"/>
          </a:p>
        </p:txBody>
      </p:sp>
      <p:sp>
        <p:nvSpPr>
          <p:cNvPr id="6" name="Slide Number Placeholder 5"/>
          <p:cNvSpPr>
            <a:spLocks noGrp="1"/>
          </p:cNvSpPr>
          <p:nvPr>
            <p:ph type="sldNum" sz="quarter" idx="12"/>
          </p:nvPr>
        </p:nvSpPr>
        <p:spPr>
          <a:xfrm>
            <a:off x="13435351" y="7556495"/>
            <a:ext cx="826751" cy="419100"/>
          </a:xfrm>
        </p:spPr>
        <p:txBody>
          <a:bodyPr/>
          <a:lstStyle/>
          <a:p>
            <a:fld id="{B6F15528-21DE-4FAA-801E-634DDDAF4B2B}" type="slidenum">
              <a:rPr lang="en-US" smtClean="0"/>
              <a:pPr/>
              <a:t>‹#›</a:t>
            </a:fld>
            <a:endParaRPr lang="en-US"/>
          </a:p>
        </p:txBody>
      </p:sp>
      <p:cxnSp>
        <p:nvCxnSpPr>
          <p:cNvPr id="15" name="Straight Connector 14"/>
          <p:cNvCxnSpPr/>
          <p:nvPr/>
        </p:nvCxnSpPr>
        <p:spPr>
          <a:xfrm>
            <a:off x="4038599" y="5283197"/>
            <a:ext cx="10223502"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477820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43102" y="7223122"/>
            <a:ext cx="14414499" cy="850107"/>
          </a:xfrm>
        </p:spPr>
        <p:txBody>
          <a:bodyPr anchor="b">
            <a:normAutofit/>
          </a:bodyPr>
          <a:lstStyle>
            <a:lvl1pPr algn="ctr">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562141" y="1562099"/>
            <a:ext cx="15158958" cy="5003804"/>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2400"/>
            </a:lvl1pPr>
            <a:lvl2pPr marL="685800" indent="0">
              <a:buNone/>
              <a:defRPr sz="2400"/>
            </a:lvl2pPr>
            <a:lvl3pPr marL="1371600" indent="0">
              <a:buNone/>
              <a:defRPr sz="2400"/>
            </a:lvl3pPr>
            <a:lvl4pPr marL="2057400" indent="0">
              <a:buNone/>
              <a:defRPr sz="2400"/>
            </a:lvl4pPr>
            <a:lvl5pPr marL="2743200" indent="0">
              <a:buNone/>
              <a:defRPr sz="2400"/>
            </a:lvl5pPr>
            <a:lvl6pPr marL="3429000" indent="0">
              <a:buNone/>
              <a:defRPr sz="2400"/>
            </a:lvl6pPr>
            <a:lvl7pPr marL="4114800" indent="0">
              <a:buNone/>
              <a:defRPr sz="2400"/>
            </a:lvl7pPr>
            <a:lvl8pPr marL="4800600" indent="0">
              <a:buNone/>
              <a:defRPr sz="2400"/>
            </a:lvl8pPr>
            <a:lvl9pPr marL="5486400" indent="0">
              <a:buNone/>
              <a:defRPr sz="2400"/>
            </a:lvl9pPr>
          </a:lstStyle>
          <a:p>
            <a:r>
              <a:rPr lang="en-US"/>
              <a:t>Click icon to add picture</a:t>
            </a:r>
            <a:endParaRPr lang="en-US" dirty="0"/>
          </a:p>
        </p:txBody>
      </p:sp>
      <p:sp>
        <p:nvSpPr>
          <p:cNvPr id="4" name="Text Placeholder 3"/>
          <p:cNvSpPr>
            <a:spLocks noGrp="1"/>
          </p:cNvSpPr>
          <p:nvPr>
            <p:ph type="body" sz="half" idx="2"/>
          </p:nvPr>
        </p:nvSpPr>
        <p:spPr>
          <a:xfrm>
            <a:off x="1943102" y="8073230"/>
            <a:ext cx="14414499" cy="740568"/>
          </a:xfrm>
        </p:spPr>
        <p:txBody>
          <a:bodyPr>
            <a:normAutofit/>
          </a:bodyPr>
          <a:lstStyle>
            <a:lvl1pPr marL="0" indent="0" algn="ctr">
              <a:buNone/>
              <a:defRPr sz="21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0426622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955802" y="1473198"/>
            <a:ext cx="14389098" cy="4432302"/>
          </a:xfrm>
        </p:spPr>
        <p:txBody>
          <a:bodyPr anchor="ctr">
            <a:normAutofit/>
          </a:bodyPr>
          <a:lstStyle>
            <a:lvl1pPr algn="ctr">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1955802" y="6515099"/>
            <a:ext cx="14389098" cy="2298701"/>
          </a:xfrm>
        </p:spPr>
        <p:txBody>
          <a:bodyPr anchor="ctr">
            <a:normAutofit/>
          </a:bodyPr>
          <a:lstStyle>
            <a:lvl1pPr marL="0" indent="0" algn="ctr">
              <a:buNone/>
              <a:defRPr sz="3000">
                <a:solidFill>
                  <a:schemeClr val="tx1"/>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cxnSp>
        <p:nvCxnSpPr>
          <p:cNvPr id="15" name="Straight Connector 14"/>
          <p:cNvCxnSpPr/>
          <p:nvPr/>
        </p:nvCxnSpPr>
        <p:spPr>
          <a:xfrm>
            <a:off x="2094254" y="6210299"/>
            <a:ext cx="14110947"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7230677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69320" y="1473198"/>
            <a:ext cx="13944597" cy="3556002"/>
          </a:xfrm>
        </p:spPr>
        <p:txBody>
          <a:bodyPr anchor="ctr">
            <a:normAutofit/>
          </a:bodyPr>
          <a:lstStyle>
            <a:lvl1pPr algn="ctr">
              <a:defRPr sz="48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2512218" y="5029200"/>
            <a:ext cx="13258803" cy="876300"/>
          </a:xfrm>
        </p:spPr>
        <p:txBody>
          <a:bodyPr anchor="ctr">
            <a:normAutofit/>
          </a:bodyPr>
          <a:lstStyle>
            <a:lvl1pPr marL="0" indent="0" algn="r">
              <a:buFontTx/>
              <a:buNone/>
              <a:defRPr sz="3000"/>
            </a:lvl1pPr>
            <a:lvl2pPr marL="685800" indent="0">
              <a:buFontTx/>
              <a:buNone/>
              <a:defRPr/>
            </a:lvl2pPr>
            <a:lvl3pPr marL="1371600" indent="0">
              <a:buFontTx/>
              <a:buNone/>
              <a:defRPr/>
            </a:lvl3pPr>
            <a:lvl4pPr marL="2057400" indent="0">
              <a:buFontTx/>
              <a:buNone/>
              <a:defRPr/>
            </a:lvl4pPr>
            <a:lvl5pPr marL="2743200" indent="0">
              <a:buFontTx/>
              <a:buNone/>
              <a:defRPr/>
            </a:lvl5pPr>
          </a:lstStyle>
          <a:p>
            <a:pPr lvl="0"/>
            <a:r>
              <a:rPr lang="en-US"/>
              <a:t>Click to edit Master text styles</a:t>
            </a:r>
          </a:p>
        </p:txBody>
      </p:sp>
      <p:sp>
        <p:nvSpPr>
          <p:cNvPr id="3" name="Text Placeholder 2"/>
          <p:cNvSpPr>
            <a:spLocks noGrp="1"/>
          </p:cNvSpPr>
          <p:nvPr>
            <p:ph type="body" idx="1"/>
          </p:nvPr>
        </p:nvSpPr>
        <p:spPr>
          <a:xfrm>
            <a:off x="1943102" y="6515099"/>
            <a:ext cx="14414499" cy="2298701"/>
          </a:xfrm>
        </p:spPr>
        <p:txBody>
          <a:bodyPr anchor="ctr">
            <a:normAutofit/>
          </a:bodyPr>
          <a:lstStyle>
            <a:lvl1pPr marL="0" indent="0" algn="ctr">
              <a:buNone/>
              <a:defRPr sz="3000">
                <a:solidFill>
                  <a:schemeClr val="tx1"/>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
        <p:nvSpPr>
          <p:cNvPr id="14" name="TextBox 13"/>
          <p:cNvSpPr txBox="1"/>
          <p:nvPr/>
        </p:nvSpPr>
        <p:spPr>
          <a:xfrm>
            <a:off x="1293020" y="1319942"/>
            <a:ext cx="914400" cy="877164"/>
          </a:xfrm>
          <a:prstGeom prst="rect">
            <a:avLst/>
          </a:prstGeom>
        </p:spPr>
        <p:txBody>
          <a:bodyPr vert="horz" lIns="137160" tIns="68580" rIns="137160" bIns="68580" rtlCol="0" anchor="ctr">
            <a:noAutofit/>
          </a:bodyPr>
          <a:lstStyle/>
          <a:p>
            <a:pPr lvl="0"/>
            <a:r>
              <a:rPr lang="en-US" sz="12000" dirty="0">
                <a:solidFill>
                  <a:schemeClr val="tx1"/>
                </a:solidFill>
                <a:effectLst/>
              </a:rPr>
              <a:t>“</a:t>
            </a:r>
          </a:p>
        </p:txBody>
      </p:sp>
      <p:sp>
        <p:nvSpPr>
          <p:cNvPr id="15" name="TextBox 14"/>
          <p:cNvSpPr txBox="1"/>
          <p:nvPr/>
        </p:nvSpPr>
        <p:spPr>
          <a:xfrm>
            <a:off x="15900401" y="4241805"/>
            <a:ext cx="914400" cy="877164"/>
          </a:xfrm>
          <a:prstGeom prst="rect">
            <a:avLst/>
          </a:prstGeom>
        </p:spPr>
        <p:txBody>
          <a:bodyPr vert="horz" lIns="137160" tIns="68580" rIns="137160" bIns="68580" rtlCol="0" anchor="ctr">
            <a:noAutofit/>
          </a:bodyPr>
          <a:lstStyle/>
          <a:p>
            <a:pPr lvl="0" algn="r"/>
            <a:r>
              <a:rPr lang="en-US" sz="12000" dirty="0">
                <a:solidFill>
                  <a:schemeClr val="tx1"/>
                </a:solidFill>
                <a:effectLst/>
              </a:rPr>
              <a:t>”</a:t>
            </a:r>
          </a:p>
        </p:txBody>
      </p:sp>
      <p:cxnSp>
        <p:nvCxnSpPr>
          <p:cNvPr id="19" name="Straight Connector 18"/>
          <p:cNvCxnSpPr/>
          <p:nvPr/>
        </p:nvCxnSpPr>
        <p:spPr>
          <a:xfrm>
            <a:off x="2094254" y="6210299"/>
            <a:ext cx="14110947"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1116331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943103" y="4962872"/>
            <a:ext cx="14414502" cy="2203200"/>
          </a:xfrm>
        </p:spPr>
        <p:txBody>
          <a:bodyPr anchor="b">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1943102" y="7166072"/>
            <a:ext cx="14414502" cy="1290600"/>
          </a:xfrm>
        </p:spPr>
        <p:txBody>
          <a:bodyPr anchor="t">
            <a:normAutofit/>
          </a:bodyPr>
          <a:lstStyle>
            <a:lvl1pPr marL="0" indent="0" algn="l">
              <a:buNone/>
              <a:defRPr sz="3000">
                <a:solidFill>
                  <a:schemeClr val="tx1"/>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2415773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2169320" y="1473198"/>
            <a:ext cx="13944597" cy="3365502"/>
          </a:xfrm>
        </p:spPr>
        <p:txBody>
          <a:bodyPr anchor="ctr">
            <a:normAutofit/>
          </a:bodyPr>
          <a:lstStyle>
            <a:lvl1pPr algn="ctr">
              <a:defRPr sz="4800" b="0" cap="none">
                <a:solidFill>
                  <a:schemeClr val="tx1"/>
                </a:solidFill>
              </a:defRPr>
            </a:lvl1pPr>
          </a:lstStyle>
          <a:p>
            <a:r>
              <a:rPr lang="en-US"/>
              <a:t>Click to edit Master title style</a:t>
            </a:r>
            <a:endParaRPr lang="en-US" dirty="0"/>
          </a:p>
        </p:txBody>
      </p:sp>
      <p:sp>
        <p:nvSpPr>
          <p:cNvPr id="23" name="Text Placeholder 2"/>
          <p:cNvSpPr>
            <a:spLocks noGrp="1"/>
          </p:cNvSpPr>
          <p:nvPr>
            <p:ph type="body" idx="13"/>
          </p:nvPr>
        </p:nvSpPr>
        <p:spPr>
          <a:xfrm>
            <a:off x="1943102" y="5458968"/>
            <a:ext cx="14414502" cy="1330452"/>
          </a:xfrm>
        </p:spPr>
        <p:txBody>
          <a:bodyPr anchor="b">
            <a:normAutofit/>
          </a:bodyPr>
          <a:lstStyle>
            <a:lvl1pPr marL="0" indent="0" algn="l">
              <a:spcBef>
                <a:spcPts val="0"/>
              </a:spcBef>
              <a:buNone/>
              <a:defRPr sz="3600">
                <a:solidFill>
                  <a:schemeClr val="tx1"/>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943102" y="6794500"/>
            <a:ext cx="14414502" cy="2019300"/>
          </a:xfrm>
        </p:spPr>
        <p:txBody>
          <a:bodyPr anchor="t">
            <a:normAutofit/>
          </a:bodyPr>
          <a:lstStyle>
            <a:lvl1pPr marL="0" indent="0" algn="l">
              <a:buNone/>
              <a:defRPr sz="2700">
                <a:solidFill>
                  <a:schemeClr val="tx1"/>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
        <p:nvSpPr>
          <p:cNvPr id="12" name="TextBox 11"/>
          <p:cNvSpPr txBox="1"/>
          <p:nvPr/>
        </p:nvSpPr>
        <p:spPr>
          <a:xfrm>
            <a:off x="1293020" y="1319942"/>
            <a:ext cx="914400" cy="877164"/>
          </a:xfrm>
          <a:prstGeom prst="rect">
            <a:avLst/>
          </a:prstGeom>
        </p:spPr>
        <p:txBody>
          <a:bodyPr vert="horz" lIns="137160" tIns="68580" rIns="137160" bIns="68580" rtlCol="0" anchor="ctr">
            <a:noAutofit/>
          </a:bodyPr>
          <a:lstStyle/>
          <a:p>
            <a:pPr lvl="0"/>
            <a:r>
              <a:rPr lang="en-US" sz="12000" dirty="0">
                <a:solidFill>
                  <a:schemeClr val="tx1"/>
                </a:solidFill>
                <a:effectLst/>
              </a:rPr>
              <a:t>“</a:t>
            </a:r>
          </a:p>
        </p:txBody>
      </p:sp>
      <p:sp>
        <p:nvSpPr>
          <p:cNvPr id="13" name="TextBox 12"/>
          <p:cNvSpPr txBox="1"/>
          <p:nvPr/>
        </p:nvSpPr>
        <p:spPr>
          <a:xfrm>
            <a:off x="15900401" y="3898892"/>
            <a:ext cx="914400" cy="877164"/>
          </a:xfrm>
          <a:prstGeom prst="rect">
            <a:avLst/>
          </a:prstGeom>
        </p:spPr>
        <p:txBody>
          <a:bodyPr vert="horz" lIns="137160" tIns="68580" rIns="137160" bIns="68580" rtlCol="0" anchor="ctr">
            <a:noAutofit/>
          </a:bodyPr>
          <a:lstStyle/>
          <a:p>
            <a:pPr lvl="0" algn="r"/>
            <a:r>
              <a:rPr lang="en-US" sz="12000" dirty="0">
                <a:solidFill>
                  <a:schemeClr val="tx1"/>
                </a:solidFill>
                <a:effectLst/>
              </a:rPr>
              <a:t>”</a:t>
            </a:r>
          </a:p>
        </p:txBody>
      </p:sp>
      <p:cxnSp>
        <p:nvCxnSpPr>
          <p:cNvPr id="26" name="Straight Connector 25"/>
          <p:cNvCxnSpPr/>
          <p:nvPr/>
        </p:nvCxnSpPr>
        <p:spPr>
          <a:xfrm>
            <a:off x="2094254" y="5143500"/>
            <a:ext cx="14110947"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0589597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943102" y="1473198"/>
            <a:ext cx="14414499" cy="3365502"/>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20" name="Text Placeholder 2"/>
          <p:cNvSpPr>
            <a:spLocks noGrp="1"/>
          </p:cNvSpPr>
          <p:nvPr>
            <p:ph type="body" idx="13"/>
          </p:nvPr>
        </p:nvSpPr>
        <p:spPr>
          <a:xfrm>
            <a:off x="1943102" y="5445252"/>
            <a:ext cx="14414502" cy="1261872"/>
          </a:xfrm>
        </p:spPr>
        <p:txBody>
          <a:bodyPr anchor="b">
            <a:normAutofit/>
          </a:bodyPr>
          <a:lstStyle>
            <a:lvl1pPr marL="0" indent="0" algn="l">
              <a:spcBef>
                <a:spcPts val="0"/>
              </a:spcBef>
              <a:buNone/>
              <a:defRPr sz="4200">
                <a:solidFill>
                  <a:schemeClr val="tx1"/>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943100" y="6705599"/>
            <a:ext cx="14414505" cy="2108201"/>
          </a:xfrm>
        </p:spPr>
        <p:txBody>
          <a:bodyPr anchor="t">
            <a:normAutofit/>
          </a:bodyPr>
          <a:lstStyle>
            <a:lvl1pPr marL="0" indent="0" algn="l">
              <a:buNone/>
              <a:defRPr sz="2700">
                <a:solidFill>
                  <a:schemeClr val="tx1"/>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cxnSp>
        <p:nvCxnSpPr>
          <p:cNvPr id="15" name="Straight Connector 14"/>
          <p:cNvCxnSpPr/>
          <p:nvPr/>
        </p:nvCxnSpPr>
        <p:spPr>
          <a:xfrm>
            <a:off x="2094254" y="5143500"/>
            <a:ext cx="14110947"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9071635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6/1/2024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cxnSp>
        <p:nvCxnSpPr>
          <p:cNvPr id="14" name="Straight Connector 13"/>
          <p:cNvCxnSpPr/>
          <p:nvPr/>
        </p:nvCxnSpPr>
        <p:spPr>
          <a:xfrm>
            <a:off x="2094254" y="3632199"/>
            <a:ext cx="14110947"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0204590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3499035" y="1473197"/>
            <a:ext cx="2836343" cy="734060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943098" y="1473198"/>
            <a:ext cx="11149538" cy="7340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6/1/2024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cxnSp>
        <p:nvCxnSpPr>
          <p:cNvPr id="14" name="Straight Connector 13"/>
          <p:cNvCxnSpPr/>
          <p:nvPr/>
        </p:nvCxnSpPr>
        <p:spPr>
          <a:xfrm>
            <a:off x="13295835" y="1485900"/>
            <a:ext cx="0" cy="73152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145219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2094254" y="3632199"/>
            <a:ext cx="14110947"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6/1/2024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1733714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022604" y="2628909"/>
            <a:ext cx="12238032" cy="2733771"/>
          </a:xfrm>
        </p:spPr>
        <p:txBody>
          <a:bodyPr anchor="b">
            <a:normAutofit/>
          </a:bodyPr>
          <a:lstStyle>
            <a:lvl1pPr algn="ctr">
              <a:defRPr sz="6600" b="0" cap="none"/>
            </a:lvl1pPr>
          </a:lstStyle>
          <a:p>
            <a:r>
              <a:rPr lang="en-US"/>
              <a:t>Click to edit Master title style</a:t>
            </a:r>
            <a:endParaRPr lang="en-US" dirty="0"/>
          </a:p>
        </p:txBody>
      </p:sp>
      <p:sp>
        <p:nvSpPr>
          <p:cNvPr id="3" name="Text Placeholder 2"/>
          <p:cNvSpPr>
            <a:spLocks noGrp="1"/>
          </p:cNvSpPr>
          <p:nvPr>
            <p:ph type="body" idx="1"/>
          </p:nvPr>
        </p:nvSpPr>
        <p:spPr>
          <a:xfrm>
            <a:off x="3022601" y="5769077"/>
            <a:ext cx="12238035" cy="1431821"/>
          </a:xfrm>
        </p:spPr>
        <p:txBody>
          <a:bodyPr anchor="t">
            <a:normAutofit/>
          </a:bodyPr>
          <a:lstStyle>
            <a:lvl1pPr marL="0" indent="0" algn="ctr">
              <a:buNone/>
              <a:defRPr sz="3600">
                <a:solidFill>
                  <a:schemeClr val="tx1"/>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cxnSp>
        <p:nvCxnSpPr>
          <p:cNvPr id="16" name="Straight Connector 15"/>
          <p:cNvCxnSpPr/>
          <p:nvPr/>
        </p:nvCxnSpPr>
        <p:spPr>
          <a:xfrm>
            <a:off x="3019085" y="5565878"/>
            <a:ext cx="1224507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557511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2094254" y="3632199"/>
            <a:ext cx="14110947"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947672" y="3840480"/>
            <a:ext cx="7077456" cy="496519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9272016" y="3840480"/>
            <a:ext cx="7077456" cy="496519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D8BD707-D9CF-40AE-B4C6-C98DA3205C09}" type="datetimeFigureOut">
              <a:rPr lang="en-US" smtClean="0"/>
              <a:pPr/>
              <a:t>6/1/2024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6471816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943100" y="3987800"/>
            <a:ext cx="7077456" cy="864393"/>
          </a:xfrm>
        </p:spPr>
        <p:txBody>
          <a:bodyPr anchor="b">
            <a:noAutofit/>
          </a:bodyPr>
          <a:lstStyle>
            <a:lvl1pPr marL="0" indent="0">
              <a:spcBef>
                <a:spcPts val="1008"/>
              </a:spcBef>
              <a:spcAft>
                <a:spcPts val="900"/>
              </a:spcAft>
              <a:buNone/>
              <a:defRPr sz="4200" b="0">
                <a:solidFill>
                  <a:schemeClr val="accent1"/>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4" name="Content Placeholder 3"/>
          <p:cNvSpPr>
            <a:spLocks noGrp="1"/>
          </p:cNvSpPr>
          <p:nvPr>
            <p:ph sz="half" idx="2"/>
          </p:nvPr>
        </p:nvSpPr>
        <p:spPr>
          <a:xfrm>
            <a:off x="1943100" y="4864894"/>
            <a:ext cx="7077456" cy="394890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9271005" y="3987800"/>
            <a:ext cx="7077456" cy="864393"/>
          </a:xfrm>
        </p:spPr>
        <p:txBody>
          <a:bodyPr anchor="b">
            <a:noAutofit/>
          </a:bodyPr>
          <a:lstStyle>
            <a:lvl1pPr marL="0" indent="0">
              <a:spcBef>
                <a:spcPts val="1008"/>
              </a:spcBef>
              <a:spcAft>
                <a:spcPts val="900"/>
              </a:spcAft>
              <a:buNone/>
              <a:defRPr sz="4200" b="0">
                <a:solidFill>
                  <a:schemeClr val="accent1"/>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6" name="Content Placeholder 5"/>
          <p:cNvSpPr>
            <a:spLocks noGrp="1"/>
          </p:cNvSpPr>
          <p:nvPr>
            <p:ph sz="quarter" idx="4"/>
          </p:nvPr>
        </p:nvSpPr>
        <p:spPr>
          <a:xfrm>
            <a:off x="9271005" y="4864894"/>
            <a:ext cx="7077456" cy="394890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D8BD707-D9CF-40AE-B4C6-C98DA3205C09}" type="datetimeFigureOut">
              <a:rPr lang="en-US" smtClean="0"/>
              <a:pPr/>
              <a:t>6/1/2024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cxnSp>
        <p:nvCxnSpPr>
          <p:cNvPr id="18" name="Straight Connector 17"/>
          <p:cNvCxnSpPr/>
          <p:nvPr/>
        </p:nvCxnSpPr>
        <p:spPr>
          <a:xfrm>
            <a:off x="2094254" y="3632199"/>
            <a:ext cx="14110947"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589566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D8BD707-D9CF-40AE-B4C6-C98DA3205C09}" type="datetimeFigureOut">
              <a:rPr lang="en-US" smtClean="0"/>
              <a:pPr/>
              <a:t>6/1/2024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cxnSp>
        <p:nvCxnSpPr>
          <p:cNvPr id="14" name="Straight Connector 13"/>
          <p:cNvCxnSpPr/>
          <p:nvPr/>
        </p:nvCxnSpPr>
        <p:spPr>
          <a:xfrm>
            <a:off x="2094254" y="3632199"/>
            <a:ext cx="14110947"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586913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4294518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40717" y="2082801"/>
            <a:ext cx="5577683" cy="2057400"/>
          </a:xfrm>
        </p:spPr>
        <p:txBody>
          <a:bodyPr anchor="b">
            <a:normAutofit/>
          </a:bodyPr>
          <a:lstStyle>
            <a:lvl1pPr algn="ctr">
              <a:defRPr sz="3600" b="0"/>
            </a:lvl1pPr>
          </a:lstStyle>
          <a:p>
            <a:r>
              <a:rPr lang="en-US"/>
              <a:t>Click to edit Master title style</a:t>
            </a:r>
            <a:endParaRPr lang="en-US" dirty="0"/>
          </a:p>
        </p:txBody>
      </p:sp>
      <p:sp>
        <p:nvSpPr>
          <p:cNvPr id="3" name="Content Placeholder 2"/>
          <p:cNvSpPr>
            <a:spLocks noGrp="1"/>
          </p:cNvSpPr>
          <p:nvPr>
            <p:ph idx="1"/>
          </p:nvPr>
        </p:nvSpPr>
        <p:spPr>
          <a:xfrm>
            <a:off x="8128002" y="1473197"/>
            <a:ext cx="8204199" cy="734060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940717" y="4546598"/>
            <a:ext cx="5577683" cy="3657606"/>
          </a:xfrm>
        </p:spPr>
        <p:txBody>
          <a:bodyPr anchor="t">
            <a:normAutofit/>
          </a:bodyPr>
          <a:lstStyle>
            <a:lvl1pPr marL="0" indent="0" algn="ctr">
              <a:buNone/>
              <a:defRPr sz="24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cxnSp>
        <p:nvCxnSpPr>
          <p:cNvPr id="16" name="Straight Connector 15"/>
          <p:cNvCxnSpPr/>
          <p:nvPr/>
        </p:nvCxnSpPr>
        <p:spPr>
          <a:xfrm>
            <a:off x="2094254" y="4368800"/>
            <a:ext cx="5271747"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616771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43099" y="2825748"/>
            <a:ext cx="9362724" cy="2057400"/>
          </a:xfrm>
        </p:spPr>
        <p:txBody>
          <a:bodyPr anchor="b">
            <a:normAutofit/>
          </a:bodyPr>
          <a:lstStyle>
            <a:lvl1pPr algn="ctr">
              <a:defRPr sz="42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12142247" y="1562100"/>
            <a:ext cx="4595021" cy="71628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2400"/>
            </a:lvl1pPr>
            <a:lvl2pPr marL="685800" indent="0">
              <a:buNone/>
              <a:defRPr sz="2400"/>
            </a:lvl2pPr>
            <a:lvl3pPr marL="1371600" indent="0">
              <a:buNone/>
              <a:defRPr sz="2400"/>
            </a:lvl3pPr>
            <a:lvl4pPr marL="2057400" indent="0">
              <a:buNone/>
              <a:defRPr sz="2400"/>
            </a:lvl4pPr>
            <a:lvl5pPr marL="2743200" indent="0">
              <a:buNone/>
              <a:defRPr sz="2400"/>
            </a:lvl5pPr>
            <a:lvl6pPr marL="3429000" indent="0">
              <a:buNone/>
              <a:defRPr sz="2400"/>
            </a:lvl6pPr>
            <a:lvl7pPr marL="4114800" indent="0">
              <a:buNone/>
              <a:defRPr sz="2400"/>
            </a:lvl7pPr>
            <a:lvl8pPr marL="4800600" indent="0">
              <a:buNone/>
              <a:defRPr sz="2400"/>
            </a:lvl8pPr>
            <a:lvl9pPr marL="5486400" indent="0">
              <a:buNone/>
              <a:defRPr sz="2400"/>
            </a:lvl9pPr>
          </a:lstStyle>
          <a:p>
            <a:r>
              <a:rPr lang="en-US"/>
              <a:t>Click icon to add picture</a:t>
            </a:r>
            <a:endParaRPr lang="en-US" dirty="0"/>
          </a:p>
        </p:txBody>
      </p:sp>
      <p:sp>
        <p:nvSpPr>
          <p:cNvPr id="4" name="Text Placeholder 3"/>
          <p:cNvSpPr>
            <a:spLocks noGrp="1"/>
          </p:cNvSpPr>
          <p:nvPr>
            <p:ph type="body" sz="half" idx="2"/>
          </p:nvPr>
        </p:nvSpPr>
        <p:spPr>
          <a:xfrm>
            <a:off x="1943099" y="4883148"/>
            <a:ext cx="9362724" cy="2743200"/>
          </a:xfrm>
        </p:spPr>
        <p:txBody>
          <a:bodyPr anchor="t">
            <a:normAutofit/>
          </a:bodyPr>
          <a:lstStyle>
            <a:lvl1pPr marL="0" indent="0" algn="ctr">
              <a:buNone/>
              <a:defRPr sz="27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2526067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23604" y="0"/>
            <a:ext cx="18344943" cy="10284321"/>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943103" y="1473199"/>
            <a:ext cx="14401794" cy="1955801"/>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943102" y="3835398"/>
            <a:ext cx="14401794" cy="4978404"/>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3016252" y="8953500"/>
            <a:ext cx="2400300" cy="419100"/>
          </a:xfrm>
          <a:prstGeom prst="rect">
            <a:avLst/>
          </a:prstGeom>
        </p:spPr>
        <p:txBody>
          <a:bodyPr vert="horz" lIns="91440" tIns="45720" rIns="91440" bIns="45720" rtlCol="0" anchor="ctr"/>
          <a:lstStyle>
            <a:lvl1pPr algn="r">
              <a:defRPr sz="1500" b="0" i="0">
                <a:solidFill>
                  <a:schemeClr val="tx1"/>
                </a:solidFill>
                <a:effectLst/>
                <a:latin typeface="+mn-lt"/>
              </a:defRPr>
            </a:lvl1pPr>
          </a:lstStyle>
          <a:p>
            <a:fld id="{1D8BD707-D9CF-40AE-B4C6-C98DA3205C09}" type="datetimeFigureOut">
              <a:rPr lang="en-US" smtClean="0"/>
              <a:pPr/>
              <a:t>6/1/2024</a:t>
            </a:fld>
            <a:endParaRPr lang="en-US"/>
          </a:p>
        </p:txBody>
      </p:sp>
      <p:sp>
        <p:nvSpPr>
          <p:cNvPr id="5" name="Footer Placeholder 4"/>
          <p:cNvSpPr>
            <a:spLocks noGrp="1"/>
          </p:cNvSpPr>
          <p:nvPr>
            <p:ph type="ftr" sz="quarter" idx="3"/>
          </p:nvPr>
        </p:nvSpPr>
        <p:spPr>
          <a:xfrm>
            <a:off x="1943102" y="8953500"/>
            <a:ext cx="10958850" cy="419100"/>
          </a:xfrm>
          <a:prstGeom prst="rect">
            <a:avLst/>
          </a:prstGeom>
        </p:spPr>
        <p:txBody>
          <a:bodyPr vert="horz" lIns="91440" tIns="45720" rIns="91440" bIns="45720" rtlCol="0" anchor="ctr"/>
          <a:lstStyle>
            <a:lvl1pPr algn="l">
              <a:defRPr sz="15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5530852" y="8953500"/>
            <a:ext cx="814046" cy="419100"/>
          </a:xfrm>
          <a:prstGeom prst="rect">
            <a:avLst/>
          </a:prstGeom>
        </p:spPr>
        <p:txBody>
          <a:bodyPr vert="horz" lIns="91440" tIns="45720" rIns="91440" bIns="45720" rtlCol="0" anchor="ctr"/>
          <a:lstStyle>
            <a:lvl1pPr algn="r">
              <a:defRPr sz="1500" b="0" i="0">
                <a:solidFill>
                  <a:schemeClr val="tx1"/>
                </a:solidFill>
                <a:effectLst/>
                <a:latin typeface="+mn-lt"/>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3266458513"/>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 id="2147483712" r:id="rId16"/>
    <p:sldLayoutId id="2147483713" r:id="rId17"/>
  </p:sldLayoutIdLst>
  <p:txStyles>
    <p:titleStyle>
      <a:lvl1pPr algn="ctr" defTabSz="685800" rtl="0" eaLnBrk="1" latinLnBrk="0" hangingPunct="1">
        <a:spcBef>
          <a:spcPct val="0"/>
        </a:spcBef>
        <a:buNone/>
        <a:defRPr sz="66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428625" indent="-428625" algn="l" defTabSz="685800" rtl="0" eaLnBrk="1" latinLnBrk="0" hangingPunct="1">
        <a:spcBef>
          <a:spcPct val="20000"/>
        </a:spcBef>
        <a:spcAft>
          <a:spcPts val="900"/>
        </a:spcAft>
        <a:buClr>
          <a:schemeClr val="accent1"/>
        </a:buClr>
        <a:buSzPct val="115000"/>
        <a:buFont typeface="Arial"/>
        <a:buChar char="•"/>
        <a:defRPr sz="3600" kern="1200" cap="none">
          <a:solidFill>
            <a:schemeClr val="tx1">
              <a:lumMod val="85000"/>
              <a:lumOff val="15000"/>
            </a:schemeClr>
          </a:solidFill>
          <a:effectLst/>
          <a:latin typeface="+mn-lt"/>
          <a:ea typeface="+mn-ea"/>
          <a:cs typeface="+mn-cs"/>
        </a:defRPr>
      </a:lvl1pPr>
      <a:lvl2pPr marL="1114425" indent="-428625" algn="l" defTabSz="685800" rtl="0" eaLnBrk="1" latinLnBrk="0" hangingPunct="1">
        <a:spcBef>
          <a:spcPct val="20000"/>
        </a:spcBef>
        <a:spcAft>
          <a:spcPts val="900"/>
        </a:spcAft>
        <a:buClr>
          <a:schemeClr val="accent1"/>
        </a:buClr>
        <a:buSzPct val="115000"/>
        <a:buFont typeface="Arial"/>
        <a:buChar char="•"/>
        <a:defRPr sz="3000" kern="1200" cap="none">
          <a:solidFill>
            <a:schemeClr val="tx1">
              <a:lumMod val="85000"/>
              <a:lumOff val="15000"/>
            </a:schemeClr>
          </a:solidFill>
          <a:effectLst/>
          <a:latin typeface="+mn-lt"/>
          <a:ea typeface="+mn-ea"/>
          <a:cs typeface="+mn-cs"/>
        </a:defRPr>
      </a:lvl2pPr>
      <a:lvl3pPr marL="1800225" indent="-428625" algn="l" defTabSz="685800" rtl="0" eaLnBrk="1" latinLnBrk="0" hangingPunct="1">
        <a:spcBef>
          <a:spcPct val="20000"/>
        </a:spcBef>
        <a:spcAft>
          <a:spcPts val="900"/>
        </a:spcAft>
        <a:buClr>
          <a:schemeClr val="accent1"/>
        </a:buClr>
        <a:buSzPct val="115000"/>
        <a:buFont typeface="Arial"/>
        <a:buChar char="•"/>
        <a:defRPr sz="2700" kern="1200" cap="none">
          <a:solidFill>
            <a:schemeClr val="tx1">
              <a:lumMod val="85000"/>
              <a:lumOff val="15000"/>
            </a:schemeClr>
          </a:solidFill>
          <a:effectLst/>
          <a:latin typeface="+mn-lt"/>
          <a:ea typeface="+mn-ea"/>
          <a:cs typeface="+mn-cs"/>
        </a:defRPr>
      </a:lvl3pPr>
      <a:lvl4pPr marL="2314575" indent="-257175" algn="l" defTabSz="685800" rtl="0" eaLnBrk="1" latinLnBrk="0" hangingPunct="1">
        <a:spcBef>
          <a:spcPct val="20000"/>
        </a:spcBef>
        <a:spcAft>
          <a:spcPts val="9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4pPr>
      <a:lvl5pPr marL="3000375" indent="-257175" algn="l" defTabSz="685800" rtl="0" eaLnBrk="1" latinLnBrk="0" hangingPunct="1">
        <a:spcBef>
          <a:spcPct val="20000"/>
        </a:spcBef>
        <a:spcAft>
          <a:spcPts val="900"/>
        </a:spcAft>
        <a:buClr>
          <a:schemeClr val="accent1"/>
        </a:buClr>
        <a:buSzPct val="115000"/>
        <a:buFont typeface="Arial"/>
        <a:buChar char="•"/>
        <a:defRPr sz="2100" kern="1200" cap="none">
          <a:solidFill>
            <a:schemeClr val="tx1">
              <a:lumMod val="85000"/>
              <a:lumOff val="15000"/>
            </a:schemeClr>
          </a:solidFill>
          <a:effectLst/>
          <a:latin typeface="+mn-lt"/>
          <a:ea typeface="+mn-ea"/>
          <a:cs typeface="+mn-cs"/>
        </a:defRPr>
      </a:lvl5pPr>
      <a:lvl6pPr marL="3771900" indent="-342900" algn="l" defTabSz="685800" rtl="0" eaLnBrk="1" latinLnBrk="0" hangingPunct="1">
        <a:spcBef>
          <a:spcPct val="20000"/>
        </a:spcBef>
        <a:spcAft>
          <a:spcPts val="900"/>
        </a:spcAft>
        <a:buClr>
          <a:schemeClr val="accent1"/>
        </a:buClr>
        <a:buSzPct val="115000"/>
        <a:buFont typeface="Arial"/>
        <a:buChar char="•"/>
        <a:defRPr sz="2100" kern="1200" cap="none">
          <a:solidFill>
            <a:schemeClr val="tx1">
              <a:lumMod val="85000"/>
              <a:lumOff val="15000"/>
            </a:schemeClr>
          </a:solidFill>
          <a:effectLst/>
          <a:latin typeface="+mn-lt"/>
          <a:ea typeface="+mn-ea"/>
          <a:cs typeface="+mn-cs"/>
        </a:defRPr>
      </a:lvl6pPr>
      <a:lvl7pPr marL="4457700" indent="-342900" algn="l" defTabSz="685800" rtl="0" eaLnBrk="1" latinLnBrk="0" hangingPunct="1">
        <a:spcBef>
          <a:spcPct val="20000"/>
        </a:spcBef>
        <a:spcAft>
          <a:spcPts val="900"/>
        </a:spcAft>
        <a:buClr>
          <a:schemeClr val="accent1"/>
        </a:buClr>
        <a:buSzPct val="115000"/>
        <a:buFont typeface="Arial"/>
        <a:buChar char="•"/>
        <a:defRPr sz="2100" kern="1200" cap="none">
          <a:solidFill>
            <a:schemeClr val="tx1">
              <a:lumMod val="85000"/>
              <a:lumOff val="15000"/>
            </a:schemeClr>
          </a:solidFill>
          <a:effectLst/>
          <a:latin typeface="+mn-lt"/>
          <a:ea typeface="+mn-ea"/>
          <a:cs typeface="+mn-cs"/>
        </a:defRPr>
      </a:lvl7pPr>
      <a:lvl8pPr marL="5143500" indent="-342900" algn="l" defTabSz="685800" rtl="0" eaLnBrk="1" latinLnBrk="0" hangingPunct="1">
        <a:spcBef>
          <a:spcPct val="20000"/>
        </a:spcBef>
        <a:spcAft>
          <a:spcPts val="900"/>
        </a:spcAft>
        <a:buClr>
          <a:schemeClr val="accent1"/>
        </a:buClr>
        <a:buSzPct val="115000"/>
        <a:buFont typeface="Arial"/>
        <a:buChar char="•"/>
        <a:defRPr sz="2100" kern="1200" cap="none">
          <a:solidFill>
            <a:schemeClr val="tx1">
              <a:lumMod val="85000"/>
              <a:lumOff val="15000"/>
            </a:schemeClr>
          </a:solidFill>
          <a:effectLst/>
          <a:latin typeface="+mn-lt"/>
          <a:ea typeface="+mn-ea"/>
          <a:cs typeface="+mn-cs"/>
        </a:defRPr>
      </a:lvl8pPr>
      <a:lvl9pPr marL="5829300" indent="-342900" algn="l" defTabSz="685800" rtl="0" eaLnBrk="1" latinLnBrk="0" hangingPunct="1">
        <a:spcBef>
          <a:spcPct val="20000"/>
        </a:spcBef>
        <a:spcAft>
          <a:spcPts val="900"/>
        </a:spcAft>
        <a:buClr>
          <a:schemeClr val="accent1"/>
        </a:buClr>
        <a:buSzPct val="115000"/>
        <a:buFont typeface="Arial"/>
        <a:buChar char="•"/>
        <a:defRPr sz="2100" kern="1200" cap="none">
          <a:solidFill>
            <a:schemeClr val="tx1">
              <a:lumMod val="85000"/>
              <a:lumOff val="15000"/>
            </a:schemeClr>
          </a:solidFill>
          <a:effectLst/>
          <a:latin typeface="+mn-lt"/>
          <a:ea typeface="+mn-ea"/>
          <a:cs typeface="+mn-cs"/>
        </a:defRPr>
      </a:lvl9pPr>
    </p:bodyStyle>
    <p:otherStyle>
      <a:defPPr>
        <a:defRPr lang="en-US"/>
      </a:defPPr>
      <a:lvl1pPr marL="0" algn="l" defTabSz="685800" rtl="0" eaLnBrk="1" latinLnBrk="0" hangingPunct="1">
        <a:defRPr sz="2700" kern="1200">
          <a:solidFill>
            <a:schemeClr val="tx1"/>
          </a:solidFill>
          <a:latin typeface="+mn-lt"/>
          <a:ea typeface="+mn-ea"/>
          <a:cs typeface="+mn-cs"/>
        </a:defRPr>
      </a:lvl1pPr>
      <a:lvl2pPr marL="685800" algn="l" defTabSz="685800" rtl="0" eaLnBrk="1" latinLnBrk="0" hangingPunct="1">
        <a:defRPr sz="2700" kern="1200">
          <a:solidFill>
            <a:schemeClr val="tx1"/>
          </a:solidFill>
          <a:latin typeface="+mn-lt"/>
          <a:ea typeface="+mn-ea"/>
          <a:cs typeface="+mn-cs"/>
        </a:defRPr>
      </a:lvl2pPr>
      <a:lvl3pPr marL="1371600" algn="l" defTabSz="685800" rtl="0" eaLnBrk="1" latinLnBrk="0" hangingPunct="1">
        <a:defRPr sz="2700" kern="1200">
          <a:solidFill>
            <a:schemeClr val="tx1"/>
          </a:solidFill>
          <a:latin typeface="+mn-lt"/>
          <a:ea typeface="+mn-ea"/>
          <a:cs typeface="+mn-cs"/>
        </a:defRPr>
      </a:lvl3pPr>
      <a:lvl4pPr marL="2057400" algn="l" defTabSz="685800" rtl="0" eaLnBrk="1" latinLnBrk="0" hangingPunct="1">
        <a:defRPr sz="2700" kern="1200">
          <a:solidFill>
            <a:schemeClr val="tx1"/>
          </a:solidFill>
          <a:latin typeface="+mn-lt"/>
          <a:ea typeface="+mn-ea"/>
          <a:cs typeface="+mn-cs"/>
        </a:defRPr>
      </a:lvl4pPr>
      <a:lvl5pPr marL="2743200" algn="l" defTabSz="685800" rtl="0" eaLnBrk="1" latinLnBrk="0" hangingPunct="1">
        <a:defRPr sz="2700" kern="1200">
          <a:solidFill>
            <a:schemeClr val="tx1"/>
          </a:solidFill>
          <a:latin typeface="+mn-lt"/>
          <a:ea typeface="+mn-ea"/>
          <a:cs typeface="+mn-cs"/>
        </a:defRPr>
      </a:lvl5pPr>
      <a:lvl6pPr marL="3429000" algn="l" defTabSz="685800" rtl="0" eaLnBrk="1" latinLnBrk="0" hangingPunct="1">
        <a:defRPr sz="2700" kern="1200">
          <a:solidFill>
            <a:schemeClr val="tx1"/>
          </a:solidFill>
          <a:latin typeface="+mn-lt"/>
          <a:ea typeface="+mn-ea"/>
          <a:cs typeface="+mn-cs"/>
        </a:defRPr>
      </a:lvl6pPr>
      <a:lvl7pPr marL="4114800" algn="l" defTabSz="685800" rtl="0" eaLnBrk="1" latinLnBrk="0" hangingPunct="1">
        <a:defRPr sz="2700" kern="1200">
          <a:solidFill>
            <a:schemeClr val="tx1"/>
          </a:solidFill>
          <a:latin typeface="+mn-lt"/>
          <a:ea typeface="+mn-ea"/>
          <a:cs typeface="+mn-cs"/>
        </a:defRPr>
      </a:lvl7pPr>
      <a:lvl8pPr marL="4800600" algn="l" defTabSz="685800" rtl="0" eaLnBrk="1" latinLnBrk="0" hangingPunct="1">
        <a:defRPr sz="2700" kern="1200">
          <a:solidFill>
            <a:schemeClr val="tx1"/>
          </a:solidFill>
          <a:latin typeface="+mn-lt"/>
          <a:ea typeface="+mn-ea"/>
          <a:cs typeface="+mn-cs"/>
        </a:defRPr>
      </a:lvl8pPr>
      <a:lvl9pPr marL="5486400" algn="l" defTabSz="685800" rtl="0" eaLnBrk="1" latinLnBrk="0" hangingPunct="1">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1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16.svg"/><Relationship Id="rId13" Type="http://schemas.openxmlformats.org/officeDocument/2006/relationships/image" Target="../media/image21.png"/><Relationship Id="rId3" Type="http://schemas.openxmlformats.org/officeDocument/2006/relationships/image" Target="../media/image9.png"/><Relationship Id="rId7" Type="http://schemas.openxmlformats.org/officeDocument/2006/relationships/image" Target="../media/image15.png"/><Relationship Id="rId12" Type="http://schemas.openxmlformats.org/officeDocument/2006/relationships/image" Target="../media/image20.svg"/><Relationship Id="rId2" Type="http://schemas.openxmlformats.org/officeDocument/2006/relationships/image" Target="../media/image11.jpeg"/><Relationship Id="rId1" Type="http://schemas.openxmlformats.org/officeDocument/2006/relationships/slideLayout" Target="../slideLayouts/slideLayout7.xml"/><Relationship Id="rId6" Type="http://schemas.openxmlformats.org/officeDocument/2006/relationships/image" Target="../media/image14.svg"/><Relationship Id="rId11" Type="http://schemas.openxmlformats.org/officeDocument/2006/relationships/image" Target="../media/image19.png"/><Relationship Id="rId5" Type="http://schemas.openxmlformats.org/officeDocument/2006/relationships/image" Target="../media/image13.png"/><Relationship Id="rId10" Type="http://schemas.openxmlformats.org/officeDocument/2006/relationships/image" Target="../media/image18.svg"/><Relationship Id="rId4" Type="http://schemas.openxmlformats.org/officeDocument/2006/relationships/image" Target="../media/image12.jpeg"/><Relationship Id="rId9" Type="http://schemas.openxmlformats.org/officeDocument/2006/relationships/image" Target="../media/image17.png"/><Relationship Id="rId14" Type="http://schemas.openxmlformats.org/officeDocument/2006/relationships/image" Target="../media/image22.svg"/></Relationships>
</file>

<file path=ppt/slides/_rels/slide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7.xml"/><Relationship Id="rId5" Type="http://schemas.openxmlformats.org/officeDocument/2006/relationships/image" Target="../media/image27.jpeg"/><Relationship Id="rId4" Type="http://schemas.openxmlformats.org/officeDocument/2006/relationships/image" Target="../media/image26.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2" name="Freeform 2"/>
          <p:cNvSpPr/>
          <p:nvPr/>
        </p:nvSpPr>
        <p:spPr>
          <a:xfrm>
            <a:off x="1391331" y="1032937"/>
            <a:ext cx="830009" cy="842101"/>
          </a:xfrm>
          <a:custGeom>
            <a:avLst/>
            <a:gdLst/>
            <a:ahLst/>
            <a:cxnLst/>
            <a:rect l="l" t="t" r="r" b="b"/>
            <a:pathLst>
              <a:path w="830009" h="842101">
                <a:moveTo>
                  <a:pt x="0" y="0"/>
                </a:moveTo>
                <a:lnTo>
                  <a:pt x="830010" y="0"/>
                </a:lnTo>
                <a:lnTo>
                  <a:pt x="830010" y="842101"/>
                </a:lnTo>
                <a:lnTo>
                  <a:pt x="0" y="84210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6219109" y="-948469"/>
            <a:ext cx="12068891" cy="14099416"/>
            <a:chOff x="0" y="0"/>
            <a:chExt cx="695745" cy="812800"/>
          </a:xfrm>
        </p:grpSpPr>
        <p:sp>
          <p:nvSpPr>
            <p:cNvPr id="4" name="Freeform 4"/>
            <p:cNvSpPr/>
            <p:nvPr/>
          </p:nvSpPr>
          <p:spPr>
            <a:xfrm>
              <a:off x="0" y="0"/>
              <a:ext cx="695745" cy="812800"/>
            </a:xfrm>
            <a:custGeom>
              <a:avLst/>
              <a:gdLst/>
              <a:ahLst/>
              <a:cxnLst/>
              <a:rect l="l" t="t" r="r" b="b"/>
              <a:pathLst>
                <a:path w="695745" h="812800">
                  <a:moveTo>
                    <a:pt x="347872" y="0"/>
                  </a:moveTo>
                  <a:cubicBezTo>
                    <a:pt x="155748" y="0"/>
                    <a:pt x="0" y="181951"/>
                    <a:pt x="0" y="406400"/>
                  </a:cubicBezTo>
                  <a:cubicBezTo>
                    <a:pt x="0" y="630849"/>
                    <a:pt x="155748" y="812800"/>
                    <a:pt x="347872" y="812800"/>
                  </a:cubicBezTo>
                  <a:cubicBezTo>
                    <a:pt x="539997" y="812800"/>
                    <a:pt x="695745" y="630849"/>
                    <a:pt x="695745" y="406400"/>
                  </a:cubicBezTo>
                  <a:cubicBezTo>
                    <a:pt x="695745" y="181951"/>
                    <a:pt x="539997" y="0"/>
                    <a:pt x="347872" y="0"/>
                  </a:cubicBezTo>
                  <a:close/>
                </a:path>
              </a:pathLst>
            </a:custGeom>
            <a:solidFill>
              <a:srgbClr val="145DA0"/>
            </a:solidFill>
          </p:spPr>
        </p:sp>
        <p:sp>
          <p:nvSpPr>
            <p:cNvPr id="5" name="TextBox 5"/>
            <p:cNvSpPr txBox="1"/>
            <p:nvPr/>
          </p:nvSpPr>
          <p:spPr>
            <a:xfrm>
              <a:off x="65226" y="38100"/>
              <a:ext cx="565293" cy="698500"/>
            </a:xfrm>
            <a:prstGeom prst="rect">
              <a:avLst/>
            </a:prstGeom>
          </p:spPr>
          <p:txBody>
            <a:bodyPr lIns="50800" tIns="50800" rIns="50800" bIns="50800" rtlCol="0" anchor="ctr"/>
            <a:lstStyle/>
            <a:p>
              <a:pPr algn="ctr">
                <a:lnSpc>
                  <a:spcPts val="2659"/>
                </a:lnSpc>
              </a:pPr>
              <a:endParaRPr/>
            </a:p>
            <a:p>
              <a:pPr algn="ctr">
                <a:lnSpc>
                  <a:spcPts val="2659"/>
                </a:lnSpc>
              </a:pPr>
              <a:endParaRPr/>
            </a:p>
            <a:p>
              <a:pPr algn="ctr">
                <a:lnSpc>
                  <a:spcPts val="2659"/>
                </a:lnSpc>
              </a:pPr>
              <a:endParaRPr/>
            </a:p>
            <a:p>
              <a:pPr algn="ctr">
                <a:lnSpc>
                  <a:spcPts val="2659"/>
                </a:lnSpc>
              </a:pPr>
              <a:endParaRPr/>
            </a:p>
            <a:p>
              <a:pPr algn="ctr">
                <a:lnSpc>
                  <a:spcPts val="2659"/>
                </a:lnSpc>
              </a:pPr>
              <a:endParaRPr/>
            </a:p>
            <a:p>
              <a:pPr algn="ctr">
                <a:lnSpc>
                  <a:spcPts val="2659"/>
                </a:lnSpc>
              </a:pPr>
              <a:endParaRPr/>
            </a:p>
            <a:p>
              <a:pPr algn="ctr">
                <a:lnSpc>
                  <a:spcPts val="2659"/>
                </a:lnSpc>
              </a:pPr>
              <a:endParaRPr/>
            </a:p>
            <a:p>
              <a:pPr algn="ctr">
                <a:lnSpc>
                  <a:spcPts val="2659"/>
                </a:lnSpc>
              </a:pPr>
              <a:endParaRPr/>
            </a:p>
            <a:p>
              <a:pPr algn="ctr">
                <a:lnSpc>
                  <a:spcPts val="2659"/>
                </a:lnSpc>
              </a:pPr>
              <a:endParaRPr/>
            </a:p>
            <a:p>
              <a:pPr algn="ctr">
                <a:lnSpc>
                  <a:spcPts val="2659"/>
                </a:lnSpc>
              </a:pPr>
              <a:endParaRPr/>
            </a:p>
            <a:p>
              <a:pPr algn="ctr">
                <a:lnSpc>
                  <a:spcPts val="2659"/>
                </a:lnSpc>
              </a:pPr>
              <a:endParaRPr/>
            </a:p>
            <a:p>
              <a:pPr algn="ctr">
                <a:lnSpc>
                  <a:spcPts val="2659"/>
                </a:lnSpc>
              </a:pPr>
              <a:endParaRPr/>
            </a:p>
            <a:p>
              <a:pPr algn="ctr">
                <a:lnSpc>
                  <a:spcPts val="2659"/>
                </a:lnSpc>
                <a:spcBef>
                  <a:spcPct val="0"/>
                </a:spcBef>
              </a:pPr>
              <a:endParaRPr/>
            </a:p>
          </p:txBody>
        </p:sp>
      </p:grpSp>
      <p:grpSp>
        <p:nvGrpSpPr>
          <p:cNvPr id="6" name="Group 6"/>
          <p:cNvGrpSpPr/>
          <p:nvPr/>
        </p:nvGrpSpPr>
        <p:grpSpPr>
          <a:xfrm>
            <a:off x="16420234" y="-1717598"/>
            <a:ext cx="3735531" cy="3735531"/>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sp>
        <p:sp>
          <p:nvSpPr>
            <p:cNvPr id="8" name="TextBox 8"/>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9" name="Group 9"/>
          <p:cNvGrpSpPr/>
          <p:nvPr/>
        </p:nvGrpSpPr>
        <p:grpSpPr>
          <a:xfrm>
            <a:off x="433250" y="-493308"/>
            <a:ext cx="1286950" cy="1286950"/>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solidFill>
          </p:spPr>
        </p:sp>
        <p:sp>
          <p:nvSpPr>
            <p:cNvPr id="11" name="TextBox 11"/>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12" name="Group 12"/>
          <p:cNvGrpSpPr/>
          <p:nvPr/>
        </p:nvGrpSpPr>
        <p:grpSpPr>
          <a:xfrm>
            <a:off x="-1929195" y="8389571"/>
            <a:ext cx="3735531" cy="3735531"/>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sp>
        <p:sp>
          <p:nvSpPr>
            <p:cNvPr id="14" name="TextBox 1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16" name="Freeform 16"/>
          <p:cNvSpPr/>
          <p:nvPr/>
        </p:nvSpPr>
        <p:spPr>
          <a:xfrm>
            <a:off x="9144000" y="150167"/>
            <a:ext cx="9073054" cy="8871891"/>
          </a:xfrm>
          <a:custGeom>
            <a:avLst/>
            <a:gdLst/>
            <a:ahLst/>
            <a:cxnLst/>
            <a:rect l="l" t="t" r="r" b="b"/>
            <a:pathLst>
              <a:path w="9073054" h="8871891">
                <a:moveTo>
                  <a:pt x="0" y="0"/>
                </a:moveTo>
                <a:lnTo>
                  <a:pt x="9073054" y="0"/>
                </a:lnTo>
                <a:lnTo>
                  <a:pt x="9073054" y="8871892"/>
                </a:lnTo>
                <a:lnTo>
                  <a:pt x="0" y="8871892"/>
                </a:lnTo>
                <a:lnTo>
                  <a:pt x="0" y="0"/>
                </a:lnTo>
                <a:close/>
              </a:path>
            </a:pathLst>
          </a:custGeom>
          <a:blipFill>
            <a:blip r:embed="rId4"/>
            <a:stretch>
              <a:fillRect l="-54165" t="-24917" r="-63704" b="-13860"/>
            </a:stretch>
          </a:blipFill>
        </p:spPr>
      </p:sp>
      <p:sp>
        <p:nvSpPr>
          <p:cNvPr id="17" name="TextBox 17"/>
          <p:cNvSpPr txBox="1"/>
          <p:nvPr/>
        </p:nvSpPr>
        <p:spPr>
          <a:xfrm>
            <a:off x="449979" y="2957651"/>
            <a:ext cx="8710750" cy="1706704"/>
          </a:xfrm>
          <a:prstGeom prst="rect">
            <a:avLst/>
          </a:prstGeom>
        </p:spPr>
        <p:txBody>
          <a:bodyPr lIns="0" tIns="0" rIns="0" bIns="0" rtlCol="0" anchor="t">
            <a:spAutoFit/>
          </a:bodyPr>
          <a:lstStyle/>
          <a:p>
            <a:pPr algn="l">
              <a:lnSpc>
                <a:spcPts val="13941"/>
              </a:lnSpc>
              <a:spcBef>
                <a:spcPct val="0"/>
              </a:spcBef>
            </a:pPr>
            <a:r>
              <a:rPr lang="en-US" sz="9958" dirty="0">
                <a:solidFill>
                  <a:srgbClr val="051D40"/>
                </a:solidFill>
                <a:latin typeface="Open Sans Extra Bold"/>
              </a:rPr>
              <a:t> </a:t>
            </a:r>
            <a:r>
              <a:rPr lang="en-US" sz="9958" dirty="0">
                <a:solidFill>
                  <a:schemeClr val="accent3">
                    <a:lumMod val="50000"/>
                  </a:schemeClr>
                </a:solidFill>
                <a:latin typeface="Eras Bold ITC" panose="020B0907030504020204" pitchFamily="34" charset="0"/>
              </a:rPr>
              <a:t>DOCTOR </a:t>
            </a:r>
            <a:r>
              <a:rPr lang="en-US" sz="9958" dirty="0">
                <a:solidFill>
                  <a:schemeClr val="bg1"/>
                </a:solidFill>
                <a:latin typeface="Eras Bold ITC" panose="020B0907030504020204" pitchFamily="34" charset="0"/>
              </a:rPr>
              <a:t>AI  </a:t>
            </a:r>
            <a:r>
              <a:rPr lang="en-US" sz="9958" dirty="0">
                <a:solidFill>
                  <a:srgbClr val="051D40"/>
                </a:solidFill>
                <a:latin typeface="Eras Bold ITC" panose="020B0907030504020204" pitchFamily="34" charset="0"/>
              </a:rPr>
              <a:t> </a:t>
            </a:r>
          </a:p>
        </p:txBody>
      </p:sp>
      <p:sp>
        <p:nvSpPr>
          <p:cNvPr id="18" name="TextBox 18"/>
          <p:cNvSpPr txBox="1"/>
          <p:nvPr/>
        </p:nvSpPr>
        <p:spPr>
          <a:xfrm>
            <a:off x="2564172" y="1097403"/>
            <a:ext cx="2154276" cy="913013"/>
          </a:xfrm>
          <a:prstGeom prst="rect">
            <a:avLst/>
          </a:prstGeom>
        </p:spPr>
        <p:txBody>
          <a:bodyPr lIns="0" tIns="0" rIns="0" bIns="0" rtlCol="0" anchor="t">
            <a:spAutoFit/>
          </a:bodyPr>
          <a:lstStyle/>
          <a:p>
            <a:pPr algn="l">
              <a:lnSpc>
                <a:spcPts val="3621"/>
              </a:lnSpc>
              <a:spcBef>
                <a:spcPct val="0"/>
              </a:spcBef>
            </a:pPr>
            <a:r>
              <a:rPr lang="en-US" sz="2586" spc="-51" dirty="0">
                <a:solidFill>
                  <a:schemeClr val="accent1">
                    <a:lumMod val="50000"/>
                  </a:schemeClr>
                </a:solidFill>
                <a:latin typeface="Poppins Bold"/>
              </a:rPr>
              <a:t>MATTER OF LIFE</a:t>
            </a:r>
          </a:p>
        </p:txBody>
      </p:sp>
      <p:grpSp>
        <p:nvGrpSpPr>
          <p:cNvPr id="19" name="Group 19"/>
          <p:cNvGrpSpPr/>
          <p:nvPr/>
        </p:nvGrpSpPr>
        <p:grpSpPr>
          <a:xfrm>
            <a:off x="708660" y="5315903"/>
            <a:ext cx="12332970" cy="1570673"/>
            <a:chOff x="0" y="0"/>
            <a:chExt cx="16443960" cy="2094230"/>
          </a:xfrm>
        </p:grpSpPr>
        <p:sp>
          <p:nvSpPr>
            <p:cNvPr id="20" name="Freeform 20"/>
            <p:cNvSpPr/>
            <p:nvPr/>
          </p:nvSpPr>
          <p:spPr>
            <a:xfrm>
              <a:off x="46990" y="33020"/>
              <a:ext cx="16347440" cy="2025650"/>
            </a:xfrm>
            <a:custGeom>
              <a:avLst/>
              <a:gdLst/>
              <a:ahLst/>
              <a:cxnLst/>
              <a:rect l="l" t="t" r="r" b="b"/>
              <a:pathLst>
                <a:path w="16347440" h="2025650">
                  <a:moveTo>
                    <a:pt x="43180" y="857250"/>
                  </a:moveTo>
                  <a:cubicBezTo>
                    <a:pt x="130810" y="956310"/>
                    <a:pt x="209550" y="1116330"/>
                    <a:pt x="285750" y="1205230"/>
                  </a:cubicBezTo>
                  <a:cubicBezTo>
                    <a:pt x="359410" y="1291590"/>
                    <a:pt x="444500" y="1362710"/>
                    <a:pt x="535940" y="1431290"/>
                  </a:cubicBezTo>
                  <a:cubicBezTo>
                    <a:pt x="632460" y="1502410"/>
                    <a:pt x="748030" y="1569720"/>
                    <a:pt x="850900" y="1623060"/>
                  </a:cubicBezTo>
                  <a:cubicBezTo>
                    <a:pt x="944880" y="1671320"/>
                    <a:pt x="1052830" y="1711960"/>
                    <a:pt x="1129030" y="1743710"/>
                  </a:cubicBezTo>
                  <a:cubicBezTo>
                    <a:pt x="1183640" y="1765300"/>
                    <a:pt x="1203960" y="1776730"/>
                    <a:pt x="1267460" y="1795780"/>
                  </a:cubicBezTo>
                  <a:cubicBezTo>
                    <a:pt x="1399540" y="1836420"/>
                    <a:pt x="1659890" y="1907540"/>
                    <a:pt x="1891030" y="1936750"/>
                  </a:cubicBezTo>
                  <a:cubicBezTo>
                    <a:pt x="2174240" y="1971040"/>
                    <a:pt x="2540000" y="1974850"/>
                    <a:pt x="2847340" y="1959610"/>
                  </a:cubicBezTo>
                  <a:cubicBezTo>
                    <a:pt x="3134360" y="1944370"/>
                    <a:pt x="3442970" y="1889760"/>
                    <a:pt x="3677920" y="1852930"/>
                  </a:cubicBezTo>
                  <a:cubicBezTo>
                    <a:pt x="3853180" y="1824990"/>
                    <a:pt x="4005580" y="1795780"/>
                    <a:pt x="4132580" y="1767840"/>
                  </a:cubicBezTo>
                  <a:cubicBezTo>
                    <a:pt x="4227830" y="1746250"/>
                    <a:pt x="4281170" y="1731010"/>
                    <a:pt x="4377690" y="1704340"/>
                  </a:cubicBezTo>
                  <a:cubicBezTo>
                    <a:pt x="4518660" y="1666240"/>
                    <a:pt x="4712970" y="1614170"/>
                    <a:pt x="4899660" y="1554480"/>
                  </a:cubicBezTo>
                  <a:cubicBezTo>
                    <a:pt x="5116830" y="1485900"/>
                    <a:pt x="5389880" y="1390650"/>
                    <a:pt x="5599430" y="1311910"/>
                  </a:cubicBezTo>
                  <a:cubicBezTo>
                    <a:pt x="5772150" y="1248410"/>
                    <a:pt x="5880100" y="1196340"/>
                    <a:pt x="6068060" y="1125220"/>
                  </a:cubicBezTo>
                  <a:cubicBezTo>
                    <a:pt x="6347460" y="1019810"/>
                    <a:pt x="6817360" y="840740"/>
                    <a:pt x="7114540" y="749300"/>
                  </a:cubicBezTo>
                  <a:cubicBezTo>
                    <a:pt x="7329170" y="681990"/>
                    <a:pt x="7523480" y="647700"/>
                    <a:pt x="7675880" y="603250"/>
                  </a:cubicBezTo>
                  <a:cubicBezTo>
                    <a:pt x="7781290" y="571500"/>
                    <a:pt x="7827010" y="547370"/>
                    <a:pt x="7942580" y="514350"/>
                  </a:cubicBezTo>
                  <a:cubicBezTo>
                    <a:pt x="8150860" y="453390"/>
                    <a:pt x="8536940" y="358140"/>
                    <a:pt x="8829040" y="293370"/>
                  </a:cubicBezTo>
                  <a:cubicBezTo>
                    <a:pt x="9110980" y="231140"/>
                    <a:pt x="9385300" y="173990"/>
                    <a:pt x="9664700" y="132080"/>
                  </a:cubicBezTo>
                  <a:cubicBezTo>
                    <a:pt x="9944100" y="90170"/>
                    <a:pt x="10191750" y="59690"/>
                    <a:pt x="10505440" y="40640"/>
                  </a:cubicBezTo>
                  <a:cubicBezTo>
                    <a:pt x="10901680" y="15240"/>
                    <a:pt x="11483340" y="0"/>
                    <a:pt x="11855450" y="17780"/>
                  </a:cubicBezTo>
                  <a:cubicBezTo>
                    <a:pt x="12118340" y="30480"/>
                    <a:pt x="12364720" y="63500"/>
                    <a:pt x="12528550" y="93980"/>
                  </a:cubicBezTo>
                  <a:cubicBezTo>
                    <a:pt x="12625070" y="111760"/>
                    <a:pt x="12665710" y="132080"/>
                    <a:pt x="12755880" y="152400"/>
                  </a:cubicBezTo>
                  <a:cubicBezTo>
                    <a:pt x="12886690" y="180340"/>
                    <a:pt x="13108940" y="207010"/>
                    <a:pt x="13242290" y="236220"/>
                  </a:cubicBezTo>
                  <a:cubicBezTo>
                    <a:pt x="13334999" y="256540"/>
                    <a:pt x="13389610" y="271780"/>
                    <a:pt x="13479780" y="299720"/>
                  </a:cubicBezTo>
                  <a:cubicBezTo>
                    <a:pt x="13602971" y="337820"/>
                    <a:pt x="13796010" y="417830"/>
                    <a:pt x="13910310" y="449580"/>
                  </a:cubicBezTo>
                  <a:cubicBezTo>
                    <a:pt x="13983971" y="471170"/>
                    <a:pt x="14023340" y="471170"/>
                    <a:pt x="14094460" y="491490"/>
                  </a:cubicBezTo>
                  <a:cubicBezTo>
                    <a:pt x="14198599" y="521970"/>
                    <a:pt x="14337030" y="568960"/>
                    <a:pt x="14471649" y="623570"/>
                  </a:cubicBezTo>
                  <a:cubicBezTo>
                    <a:pt x="14632940" y="688340"/>
                    <a:pt x="14810740" y="767080"/>
                    <a:pt x="14994890" y="864870"/>
                  </a:cubicBezTo>
                  <a:cubicBezTo>
                    <a:pt x="15213330" y="980440"/>
                    <a:pt x="15514321" y="1163320"/>
                    <a:pt x="15692121" y="1282700"/>
                  </a:cubicBezTo>
                  <a:cubicBezTo>
                    <a:pt x="15807690" y="1360170"/>
                    <a:pt x="15896590" y="1427480"/>
                    <a:pt x="15970251" y="1490980"/>
                  </a:cubicBezTo>
                  <a:cubicBezTo>
                    <a:pt x="16022321" y="1536700"/>
                    <a:pt x="16062960" y="1592580"/>
                    <a:pt x="16095980" y="1616710"/>
                  </a:cubicBezTo>
                  <a:cubicBezTo>
                    <a:pt x="16113760" y="1629410"/>
                    <a:pt x="16125190" y="1625600"/>
                    <a:pt x="16142971" y="1639570"/>
                  </a:cubicBezTo>
                  <a:cubicBezTo>
                    <a:pt x="16179801" y="1667510"/>
                    <a:pt x="16243301" y="1778000"/>
                    <a:pt x="16283940" y="1802130"/>
                  </a:cubicBezTo>
                  <a:cubicBezTo>
                    <a:pt x="16304260" y="1814830"/>
                    <a:pt x="16330930" y="1807210"/>
                    <a:pt x="16339821" y="1817370"/>
                  </a:cubicBezTo>
                  <a:cubicBezTo>
                    <a:pt x="16346171" y="1824990"/>
                    <a:pt x="16347440" y="1841500"/>
                    <a:pt x="16342360" y="1847850"/>
                  </a:cubicBezTo>
                  <a:cubicBezTo>
                    <a:pt x="16337280" y="1855470"/>
                    <a:pt x="16313151" y="1859280"/>
                    <a:pt x="16305530" y="1854200"/>
                  </a:cubicBezTo>
                  <a:cubicBezTo>
                    <a:pt x="16299180" y="1849120"/>
                    <a:pt x="16295371" y="1824990"/>
                    <a:pt x="16301721" y="1817370"/>
                  </a:cubicBezTo>
                  <a:cubicBezTo>
                    <a:pt x="16306801" y="1811020"/>
                    <a:pt x="16330930" y="1811020"/>
                    <a:pt x="16338551" y="1814830"/>
                  </a:cubicBezTo>
                  <a:cubicBezTo>
                    <a:pt x="16343630" y="1818640"/>
                    <a:pt x="16347440" y="1831340"/>
                    <a:pt x="16346171" y="1837690"/>
                  </a:cubicBezTo>
                  <a:cubicBezTo>
                    <a:pt x="16344901" y="1845310"/>
                    <a:pt x="16339821" y="1854200"/>
                    <a:pt x="16332201" y="1856740"/>
                  </a:cubicBezTo>
                  <a:cubicBezTo>
                    <a:pt x="16319501" y="1861820"/>
                    <a:pt x="16291560" y="1860550"/>
                    <a:pt x="16268701" y="1847850"/>
                  </a:cubicBezTo>
                  <a:cubicBezTo>
                    <a:pt x="16225521" y="1824990"/>
                    <a:pt x="16159480" y="1715770"/>
                    <a:pt x="16117571" y="1684020"/>
                  </a:cubicBezTo>
                  <a:cubicBezTo>
                    <a:pt x="16094710" y="1666240"/>
                    <a:pt x="16080740" y="1666240"/>
                    <a:pt x="16057880" y="1649730"/>
                  </a:cubicBezTo>
                  <a:cubicBezTo>
                    <a:pt x="16023590" y="1624330"/>
                    <a:pt x="15989301" y="1574800"/>
                    <a:pt x="15941040" y="1532890"/>
                  </a:cubicBezTo>
                  <a:cubicBezTo>
                    <a:pt x="15869921" y="1470660"/>
                    <a:pt x="15767051" y="1395730"/>
                    <a:pt x="15666721" y="1325880"/>
                  </a:cubicBezTo>
                  <a:cubicBezTo>
                    <a:pt x="15551151" y="1247140"/>
                    <a:pt x="15421610" y="1167130"/>
                    <a:pt x="15285721" y="1088390"/>
                  </a:cubicBezTo>
                  <a:cubicBezTo>
                    <a:pt x="15135860" y="1000760"/>
                    <a:pt x="14951710" y="897890"/>
                    <a:pt x="14801851" y="824230"/>
                  </a:cubicBezTo>
                  <a:cubicBezTo>
                    <a:pt x="14677390" y="763270"/>
                    <a:pt x="14573251" y="718820"/>
                    <a:pt x="14453871" y="671830"/>
                  </a:cubicBezTo>
                  <a:cubicBezTo>
                    <a:pt x="14333221" y="623570"/>
                    <a:pt x="14187171" y="571500"/>
                    <a:pt x="14084301" y="541020"/>
                  </a:cubicBezTo>
                  <a:cubicBezTo>
                    <a:pt x="14010640" y="520700"/>
                    <a:pt x="13970001" y="519430"/>
                    <a:pt x="13895071" y="497840"/>
                  </a:cubicBezTo>
                  <a:cubicBezTo>
                    <a:pt x="13780771" y="466090"/>
                    <a:pt x="13587730" y="386080"/>
                    <a:pt x="13465810" y="349250"/>
                  </a:cubicBezTo>
                  <a:cubicBezTo>
                    <a:pt x="13376910" y="321310"/>
                    <a:pt x="13324840" y="307340"/>
                    <a:pt x="13232130" y="287020"/>
                  </a:cubicBezTo>
                  <a:cubicBezTo>
                    <a:pt x="13100051" y="257810"/>
                    <a:pt x="12873990" y="229870"/>
                    <a:pt x="12743180" y="201930"/>
                  </a:cubicBezTo>
                  <a:cubicBezTo>
                    <a:pt x="12654280" y="181610"/>
                    <a:pt x="12614910" y="161290"/>
                    <a:pt x="12520930" y="143510"/>
                  </a:cubicBezTo>
                  <a:cubicBezTo>
                    <a:pt x="12358370" y="114300"/>
                    <a:pt x="12115800" y="81280"/>
                    <a:pt x="11855450" y="68580"/>
                  </a:cubicBezTo>
                  <a:cubicBezTo>
                    <a:pt x="11485880" y="50800"/>
                    <a:pt x="10905490" y="66040"/>
                    <a:pt x="10511790" y="91440"/>
                  </a:cubicBezTo>
                  <a:cubicBezTo>
                    <a:pt x="10199370" y="110490"/>
                    <a:pt x="9952990" y="139700"/>
                    <a:pt x="9674860" y="181610"/>
                  </a:cubicBezTo>
                  <a:cubicBezTo>
                    <a:pt x="9395460" y="223520"/>
                    <a:pt x="9121140" y="281940"/>
                    <a:pt x="8839200" y="342900"/>
                  </a:cubicBezTo>
                  <a:cubicBezTo>
                    <a:pt x="8548370" y="407670"/>
                    <a:pt x="8166100" y="501650"/>
                    <a:pt x="7957820" y="562610"/>
                  </a:cubicBezTo>
                  <a:cubicBezTo>
                    <a:pt x="7840980" y="595630"/>
                    <a:pt x="7795260" y="619760"/>
                    <a:pt x="7688580" y="651510"/>
                  </a:cubicBezTo>
                  <a:cubicBezTo>
                    <a:pt x="7537450" y="697230"/>
                    <a:pt x="7345680" y="730250"/>
                    <a:pt x="7133590" y="796290"/>
                  </a:cubicBezTo>
                  <a:cubicBezTo>
                    <a:pt x="6837680" y="887730"/>
                    <a:pt x="6366510" y="1066800"/>
                    <a:pt x="6087110" y="1172210"/>
                  </a:cubicBezTo>
                  <a:cubicBezTo>
                    <a:pt x="5897880" y="1243330"/>
                    <a:pt x="5788660" y="1295400"/>
                    <a:pt x="5615940" y="1360170"/>
                  </a:cubicBezTo>
                  <a:cubicBezTo>
                    <a:pt x="5405120" y="1438910"/>
                    <a:pt x="5129530" y="1535430"/>
                    <a:pt x="4911090" y="1604010"/>
                  </a:cubicBezTo>
                  <a:cubicBezTo>
                    <a:pt x="4725670" y="1662430"/>
                    <a:pt x="4532630" y="1715770"/>
                    <a:pt x="4390390" y="1753870"/>
                  </a:cubicBezTo>
                  <a:cubicBezTo>
                    <a:pt x="4292600" y="1780540"/>
                    <a:pt x="4237990" y="1795780"/>
                    <a:pt x="4142740" y="1817370"/>
                  </a:cubicBezTo>
                  <a:cubicBezTo>
                    <a:pt x="4013200" y="1845310"/>
                    <a:pt x="3860800" y="1875790"/>
                    <a:pt x="3684270" y="1903730"/>
                  </a:cubicBezTo>
                  <a:cubicBezTo>
                    <a:pt x="3448050" y="1940560"/>
                    <a:pt x="3122930" y="1993900"/>
                    <a:pt x="2847340" y="2010410"/>
                  </a:cubicBezTo>
                  <a:cubicBezTo>
                    <a:pt x="2581910" y="2025650"/>
                    <a:pt x="2231390" y="2007870"/>
                    <a:pt x="2061210" y="2000250"/>
                  </a:cubicBezTo>
                  <a:cubicBezTo>
                    <a:pt x="1979930" y="1996440"/>
                    <a:pt x="1959610" y="1997710"/>
                    <a:pt x="1882140" y="1986280"/>
                  </a:cubicBezTo>
                  <a:cubicBezTo>
                    <a:pt x="1734820" y="1964690"/>
                    <a:pt x="1384300" y="1884680"/>
                    <a:pt x="1249680" y="1844040"/>
                  </a:cubicBezTo>
                  <a:cubicBezTo>
                    <a:pt x="1184910" y="1823720"/>
                    <a:pt x="1163320" y="1812290"/>
                    <a:pt x="1108710" y="1789430"/>
                  </a:cubicBezTo>
                  <a:cubicBezTo>
                    <a:pt x="1029970" y="1757680"/>
                    <a:pt x="909320" y="1710690"/>
                    <a:pt x="825500" y="1666240"/>
                  </a:cubicBezTo>
                  <a:cubicBezTo>
                    <a:pt x="751840" y="1629410"/>
                    <a:pt x="685800" y="1583690"/>
                    <a:pt x="628650" y="1546860"/>
                  </a:cubicBezTo>
                  <a:cubicBezTo>
                    <a:pt x="581660" y="1518920"/>
                    <a:pt x="546100" y="1501140"/>
                    <a:pt x="501650" y="1468120"/>
                  </a:cubicBezTo>
                  <a:cubicBezTo>
                    <a:pt x="447040" y="1427480"/>
                    <a:pt x="374650" y="1358900"/>
                    <a:pt x="326390" y="1315720"/>
                  </a:cubicBezTo>
                  <a:cubicBezTo>
                    <a:pt x="293370" y="1283970"/>
                    <a:pt x="274320" y="1271270"/>
                    <a:pt x="243840" y="1233170"/>
                  </a:cubicBezTo>
                  <a:cubicBezTo>
                    <a:pt x="189230" y="1167130"/>
                    <a:pt x="95250" y="991870"/>
                    <a:pt x="50800" y="937260"/>
                  </a:cubicBezTo>
                  <a:cubicBezTo>
                    <a:pt x="31750" y="911860"/>
                    <a:pt x="8890" y="904240"/>
                    <a:pt x="3810" y="889000"/>
                  </a:cubicBezTo>
                  <a:cubicBezTo>
                    <a:pt x="0" y="877570"/>
                    <a:pt x="2540" y="861060"/>
                    <a:pt x="10160" y="855980"/>
                  </a:cubicBezTo>
                  <a:cubicBezTo>
                    <a:pt x="16510" y="850900"/>
                    <a:pt x="43180" y="857250"/>
                    <a:pt x="43180" y="857250"/>
                  </a:cubicBezTo>
                </a:path>
              </a:pathLst>
            </a:custGeom>
            <a:solidFill>
              <a:srgbClr val="0571D3"/>
            </a:solidFill>
            <a:ln cap="sq">
              <a:noFill/>
              <a:prstDash val="solid"/>
              <a:miter/>
            </a:ln>
          </p:spPr>
        </p:sp>
      </p:grpSp>
      <p:grpSp>
        <p:nvGrpSpPr>
          <p:cNvPr id="21" name="Group 21"/>
          <p:cNvGrpSpPr/>
          <p:nvPr/>
        </p:nvGrpSpPr>
        <p:grpSpPr>
          <a:xfrm>
            <a:off x="5947410" y="4010978"/>
            <a:ext cx="13319760" cy="2779395"/>
            <a:chOff x="0" y="0"/>
            <a:chExt cx="17759680" cy="3705860"/>
          </a:xfrm>
        </p:grpSpPr>
        <p:sp>
          <p:nvSpPr>
            <p:cNvPr id="22" name="Freeform 22"/>
            <p:cNvSpPr/>
            <p:nvPr/>
          </p:nvSpPr>
          <p:spPr>
            <a:xfrm>
              <a:off x="49530" y="40640"/>
              <a:ext cx="17658080" cy="3623310"/>
            </a:xfrm>
            <a:custGeom>
              <a:avLst/>
              <a:gdLst/>
              <a:ahLst/>
              <a:cxnLst/>
              <a:rect l="l" t="t" r="r" b="b"/>
              <a:pathLst>
                <a:path w="17658080" h="3623310">
                  <a:moveTo>
                    <a:pt x="46990" y="1762760"/>
                  </a:moveTo>
                  <a:cubicBezTo>
                    <a:pt x="229870" y="2094230"/>
                    <a:pt x="261620" y="2133600"/>
                    <a:pt x="297180" y="2181860"/>
                  </a:cubicBezTo>
                  <a:cubicBezTo>
                    <a:pt x="334010" y="2231390"/>
                    <a:pt x="370840" y="2283460"/>
                    <a:pt x="412750" y="2330450"/>
                  </a:cubicBezTo>
                  <a:cubicBezTo>
                    <a:pt x="454660" y="2377440"/>
                    <a:pt x="494030" y="2411730"/>
                    <a:pt x="547370" y="2463800"/>
                  </a:cubicBezTo>
                  <a:cubicBezTo>
                    <a:pt x="626110" y="2538730"/>
                    <a:pt x="740410" y="2653030"/>
                    <a:pt x="840740" y="2736850"/>
                  </a:cubicBezTo>
                  <a:cubicBezTo>
                    <a:pt x="938530" y="2816860"/>
                    <a:pt x="1035050" y="2884170"/>
                    <a:pt x="1140460" y="2955290"/>
                  </a:cubicBezTo>
                  <a:cubicBezTo>
                    <a:pt x="1250950" y="3031490"/>
                    <a:pt x="1367790" y="3114040"/>
                    <a:pt x="1489710" y="3180080"/>
                  </a:cubicBezTo>
                  <a:cubicBezTo>
                    <a:pt x="1614170" y="3246120"/>
                    <a:pt x="1743710" y="3302000"/>
                    <a:pt x="1880870" y="3348990"/>
                  </a:cubicBezTo>
                  <a:cubicBezTo>
                    <a:pt x="2028190" y="3399790"/>
                    <a:pt x="2216150" y="3440430"/>
                    <a:pt x="2349500" y="3467100"/>
                  </a:cubicBezTo>
                  <a:cubicBezTo>
                    <a:pt x="2448560" y="3487420"/>
                    <a:pt x="2506980" y="3496310"/>
                    <a:pt x="2609850" y="3510280"/>
                  </a:cubicBezTo>
                  <a:cubicBezTo>
                    <a:pt x="2760980" y="3529330"/>
                    <a:pt x="2960370" y="3558540"/>
                    <a:pt x="3169920" y="3564890"/>
                  </a:cubicBezTo>
                  <a:cubicBezTo>
                    <a:pt x="3435350" y="3572510"/>
                    <a:pt x="3834130" y="3545840"/>
                    <a:pt x="4074160" y="3530600"/>
                  </a:cubicBezTo>
                  <a:cubicBezTo>
                    <a:pt x="4234180" y="3520440"/>
                    <a:pt x="4316730" y="3515360"/>
                    <a:pt x="4471670" y="3492500"/>
                  </a:cubicBezTo>
                  <a:cubicBezTo>
                    <a:pt x="4692650" y="3462020"/>
                    <a:pt x="4997450" y="3399790"/>
                    <a:pt x="5273040" y="3343910"/>
                  </a:cubicBezTo>
                  <a:cubicBezTo>
                    <a:pt x="5567680" y="3284220"/>
                    <a:pt x="5925820" y="3206750"/>
                    <a:pt x="6186170" y="3144520"/>
                  </a:cubicBezTo>
                  <a:cubicBezTo>
                    <a:pt x="6383020" y="3097530"/>
                    <a:pt x="6485890" y="3074670"/>
                    <a:pt x="6700520" y="3009900"/>
                  </a:cubicBezTo>
                  <a:cubicBezTo>
                    <a:pt x="7071360" y="2899410"/>
                    <a:pt x="7733030" y="2677160"/>
                    <a:pt x="8197850" y="2503170"/>
                  </a:cubicBezTo>
                  <a:cubicBezTo>
                    <a:pt x="8613140" y="2348230"/>
                    <a:pt x="8987790" y="2184400"/>
                    <a:pt x="9362440" y="2025650"/>
                  </a:cubicBezTo>
                  <a:cubicBezTo>
                    <a:pt x="9716770" y="1875790"/>
                    <a:pt x="10002520" y="1738630"/>
                    <a:pt x="10388600" y="1576070"/>
                  </a:cubicBezTo>
                  <a:cubicBezTo>
                    <a:pt x="10883900" y="1367790"/>
                    <a:pt x="11633200" y="1056640"/>
                    <a:pt x="12091670" y="886460"/>
                  </a:cubicBezTo>
                  <a:cubicBezTo>
                    <a:pt x="12396470" y="773430"/>
                    <a:pt x="12653010" y="702310"/>
                    <a:pt x="12860020" y="627380"/>
                  </a:cubicBezTo>
                  <a:cubicBezTo>
                    <a:pt x="13003531" y="576580"/>
                    <a:pt x="13079731" y="538480"/>
                    <a:pt x="13219431" y="490220"/>
                  </a:cubicBezTo>
                  <a:cubicBezTo>
                    <a:pt x="13412470" y="425450"/>
                    <a:pt x="13639800" y="350520"/>
                    <a:pt x="13911581" y="287020"/>
                  </a:cubicBezTo>
                  <a:cubicBezTo>
                    <a:pt x="14292581" y="198120"/>
                    <a:pt x="14944090" y="88900"/>
                    <a:pt x="15295881" y="48260"/>
                  </a:cubicBezTo>
                  <a:cubicBezTo>
                    <a:pt x="15510509" y="22860"/>
                    <a:pt x="15646400" y="22860"/>
                    <a:pt x="15817850" y="16510"/>
                  </a:cubicBezTo>
                  <a:cubicBezTo>
                    <a:pt x="15980409" y="10160"/>
                    <a:pt x="16131540" y="0"/>
                    <a:pt x="16297909" y="10160"/>
                  </a:cubicBezTo>
                  <a:cubicBezTo>
                    <a:pt x="16483331" y="22860"/>
                    <a:pt x="16703040" y="53340"/>
                    <a:pt x="16878300" y="91440"/>
                  </a:cubicBezTo>
                  <a:cubicBezTo>
                    <a:pt x="17025620" y="123190"/>
                    <a:pt x="17171670" y="162560"/>
                    <a:pt x="17279620" y="212090"/>
                  </a:cubicBezTo>
                  <a:cubicBezTo>
                    <a:pt x="17360900" y="250190"/>
                    <a:pt x="17421859" y="297180"/>
                    <a:pt x="17479009" y="340360"/>
                  </a:cubicBezTo>
                  <a:cubicBezTo>
                    <a:pt x="17527270" y="377190"/>
                    <a:pt x="17571720" y="412750"/>
                    <a:pt x="17602200" y="449580"/>
                  </a:cubicBezTo>
                  <a:cubicBezTo>
                    <a:pt x="17627600" y="478790"/>
                    <a:pt x="17656809" y="519430"/>
                    <a:pt x="17658081" y="538480"/>
                  </a:cubicBezTo>
                  <a:cubicBezTo>
                    <a:pt x="17658081" y="548640"/>
                    <a:pt x="17653000" y="556260"/>
                    <a:pt x="17646650" y="560070"/>
                  </a:cubicBezTo>
                  <a:cubicBezTo>
                    <a:pt x="17640300" y="563880"/>
                    <a:pt x="17621250" y="563880"/>
                    <a:pt x="17616170" y="558800"/>
                  </a:cubicBezTo>
                  <a:cubicBezTo>
                    <a:pt x="17609820" y="552450"/>
                    <a:pt x="17608550" y="529590"/>
                    <a:pt x="17613631" y="521970"/>
                  </a:cubicBezTo>
                  <a:cubicBezTo>
                    <a:pt x="17617440" y="515620"/>
                    <a:pt x="17628870" y="513080"/>
                    <a:pt x="17636490" y="514350"/>
                  </a:cubicBezTo>
                  <a:cubicBezTo>
                    <a:pt x="17642840" y="515620"/>
                    <a:pt x="17653000" y="521970"/>
                    <a:pt x="17655540" y="528320"/>
                  </a:cubicBezTo>
                  <a:cubicBezTo>
                    <a:pt x="17658081" y="535940"/>
                    <a:pt x="17655540" y="553720"/>
                    <a:pt x="17649190" y="558800"/>
                  </a:cubicBezTo>
                  <a:cubicBezTo>
                    <a:pt x="17642840" y="563880"/>
                    <a:pt x="17628870" y="565150"/>
                    <a:pt x="17618709" y="560070"/>
                  </a:cubicBezTo>
                  <a:cubicBezTo>
                    <a:pt x="17600931" y="552450"/>
                    <a:pt x="17586959" y="508000"/>
                    <a:pt x="17566640" y="485140"/>
                  </a:cubicBezTo>
                  <a:cubicBezTo>
                    <a:pt x="17547590" y="463550"/>
                    <a:pt x="17531081" y="449580"/>
                    <a:pt x="17501870" y="425450"/>
                  </a:cubicBezTo>
                  <a:cubicBezTo>
                    <a:pt x="17448531" y="382270"/>
                    <a:pt x="17358359" y="306070"/>
                    <a:pt x="17264381" y="260350"/>
                  </a:cubicBezTo>
                  <a:cubicBezTo>
                    <a:pt x="17153890" y="207010"/>
                    <a:pt x="17015459" y="173990"/>
                    <a:pt x="16870681" y="142240"/>
                  </a:cubicBezTo>
                  <a:cubicBezTo>
                    <a:pt x="16699231" y="104140"/>
                    <a:pt x="16480790" y="73660"/>
                    <a:pt x="16299181" y="60960"/>
                  </a:cubicBezTo>
                  <a:cubicBezTo>
                    <a:pt x="16132809" y="50800"/>
                    <a:pt x="15981681" y="60960"/>
                    <a:pt x="15819120" y="67310"/>
                  </a:cubicBezTo>
                  <a:cubicBezTo>
                    <a:pt x="15650209" y="73660"/>
                    <a:pt x="15516859" y="73660"/>
                    <a:pt x="15304770" y="97790"/>
                  </a:cubicBezTo>
                  <a:cubicBezTo>
                    <a:pt x="14955520" y="138430"/>
                    <a:pt x="14304009" y="247650"/>
                    <a:pt x="13925550" y="335280"/>
                  </a:cubicBezTo>
                  <a:cubicBezTo>
                    <a:pt x="13655040" y="398780"/>
                    <a:pt x="13428981" y="473710"/>
                    <a:pt x="13237209" y="538480"/>
                  </a:cubicBezTo>
                  <a:cubicBezTo>
                    <a:pt x="13096240" y="585470"/>
                    <a:pt x="13018770" y="624840"/>
                    <a:pt x="12875260" y="675640"/>
                  </a:cubicBezTo>
                  <a:cubicBezTo>
                    <a:pt x="12668250" y="750570"/>
                    <a:pt x="12412980" y="821690"/>
                    <a:pt x="12109450" y="933450"/>
                  </a:cubicBezTo>
                  <a:cubicBezTo>
                    <a:pt x="11652250" y="1103630"/>
                    <a:pt x="10904220" y="1413510"/>
                    <a:pt x="10408920" y="1623060"/>
                  </a:cubicBezTo>
                  <a:cubicBezTo>
                    <a:pt x="10022840" y="1785620"/>
                    <a:pt x="9735820" y="1922780"/>
                    <a:pt x="9382760" y="2072640"/>
                  </a:cubicBezTo>
                  <a:cubicBezTo>
                    <a:pt x="9006840" y="2232660"/>
                    <a:pt x="8630920" y="2396490"/>
                    <a:pt x="8214360" y="2551430"/>
                  </a:cubicBezTo>
                  <a:cubicBezTo>
                    <a:pt x="7748270" y="2725420"/>
                    <a:pt x="7085330" y="2948940"/>
                    <a:pt x="6713220" y="3059430"/>
                  </a:cubicBezTo>
                  <a:cubicBezTo>
                    <a:pt x="6497320" y="3124200"/>
                    <a:pt x="6394450" y="3145790"/>
                    <a:pt x="6197600" y="3194050"/>
                  </a:cubicBezTo>
                  <a:cubicBezTo>
                    <a:pt x="5935980" y="3256280"/>
                    <a:pt x="5577840" y="3335020"/>
                    <a:pt x="5281930" y="3394710"/>
                  </a:cubicBezTo>
                  <a:cubicBezTo>
                    <a:pt x="5005070" y="3450590"/>
                    <a:pt x="4699000" y="3512820"/>
                    <a:pt x="4475480" y="3543300"/>
                  </a:cubicBezTo>
                  <a:cubicBezTo>
                    <a:pt x="4320540" y="3564890"/>
                    <a:pt x="4237990" y="3571240"/>
                    <a:pt x="4076700" y="3581400"/>
                  </a:cubicBezTo>
                  <a:cubicBezTo>
                    <a:pt x="3835400" y="3596640"/>
                    <a:pt x="3430270" y="3623310"/>
                    <a:pt x="3163570" y="3614420"/>
                  </a:cubicBezTo>
                  <a:cubicBezTo>
                    <a:pt x="2952750" y="3608070"/>
                    <a:pt x="2753360" y="3580130"/>
                    <a:pt x="2602230" y="3559810"/>
                  </a:cubicBezTo>
                  <a:cubicBezTo>
                    <a:pt x="2496820" y="3545840"/>
                    <a:pt x="2437130" y="3538220"/>
                    <a:pt x="2336800" y="3516630"/>
                  </a:cubicBezTo>
                  <a:cubicBezTo>
                    <a:pt x="2200910" y="3488690"/>
                    <a:pt x="2010410" y="3446780"/>
                    <a:pt x="1860550" y="3395980"/>
                  </a:cubicBezTo>
                  <a:cubicBezTo>
                    <a:pt x="1719580" y="3347720"/>
                    <a:pt x="1588770" y="3290570"/>
                    <a:pt x="1463040" y="3223260"/>
                  </a:cubicBezTo>
                  <a:cubicBezTo>
                    <a:pt x="1338580" y="3157220"/>
                    <a:pt x="1221740" y="3072130"/>
                    <a:pt x="1108710" y="2995930"/>
                  </a:cubicBezTo>
                  <a:cubicBezTo>
                    <a:pt x="1003300" y="2922270"/>
                    <a:pt x="913130" y="2862580"/>
                    <a:pt x="806450" y="2773680"/>
                  </a:cubicBezTo>
                  <a:cubicBezTo>
                    <a:pt x="670560" y="2660650"/>
                    <a:pt x="488950" y="2493010"/>
                    <a:pt x="373380" y="2360930"/>
                  </a:cubicBezTo>
                  <a:cubicBezTo>
                    <a:pt x="280670" y="2256790"/>
                    <a:pt x="213360" y="2160270"/>
                    <a:pt x="149860" y="2059940"/>
                  </a:cubicBezTo>
                  <a:cubicBezTo>
                    <a:pt x="91440" y="1967230"/>
                    <a:pt x="1270" y="1827530"/>
                    <a:pt x="1270" y="1781810"/>
                  </a:cubicBezTo>
                  <a:cubicBezTo>
                    <a:pt x="0" y="1766570"/>
                    <a:pt x="7620" y="1755140"/>
                    <a:pt x="15240" y="1751330"/>
                  </a:cubicBezTo>
                  <a:cubicBezTo>
                    <a:pt x="22860" y="1748790"/>
                    <a:pt x="46990" y="1762760"/>
                    <a:pt x="46990" y="1762760"/>
                  </a:cubicBezTo>
                </a:path>
              </a:pathLst>
            </a:custGeom>
            <a:solidFill>
              <a:srgbClr val="0571D3"/>
            </a:solidFill>
            <a:ln cap="sq">
              <a:noFill/>
              <a:prstDash val="solid"/>
              <a:miter/>
            </a:ln>
          </p:spPr>
        </p:sp>
      </p:gr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3538A"/>
        </a:solidFill>
        <a:effectLst/>
      </p:bgPr>
    </p:bg>
    <p:spTree>
      <p:nvGrpSpPr>
        <p:cNvPr id="1" name=""/>
        <p:cNvGrpSpPr/>
        <p:nvPr/>
      </p:nvGrpSpPr>
      <p:grpSpPr>
        <a:xfrm>
          <a:off x="0" y="0"/>
          <a:ext cx="0" cy="0"/>
          <a:chOff x="0" y="0"/>
          <a:chExt cx="0" cy="0"/>
        </a:xfrm>
      </p:grpSpPr>
      <p:sp>
        <p:nvSpPr>
          <p:cNvPr id="2" name="Freeform 2"/>
          <p:cNvSpPr/>
          <p:nvPr/>
        </p:nvSpPr>
        <p:spPr>
          <a:xfrm>
            <a:off x="11643671" y="450349"/>
            <a:ext cx="8818953" cy="8866882"/>
          </a:xfrm>
          <a:custGeom>
            <a:avLst/>
            <a:gdLst/>
            <a:ahLst/>
            <a:cxnLst/>
            <a:rect l="l" t="t" r="r" b="b"/>
            <a:pathLst>
              <a:path w="8818953" h="8866882">
                <a:moveTo>
                  <a:pt x="0" y="0"/>
                </a:moveTo>
                <a:lnTo>
                  <a:pt x="8818953" y="0"/>
                </a:lnTo>
                <a:lnTo>
                  <a:pt x="8818953" y="8866883"/>
                </a:lnTo>
                <a:lnTo>
                  <a:pt x="0" y="8866883"/>
                </a:lnTo>
                <a:lnTo>
                  <a:pt x="0" y="0"/>
                </a:lnTo>
                <a:close/>
              </a:path>
            </a:pathLst>
          </a:custGeom>
          <a:blipFill>
            <a:blip r:embed="rId2"/>
            <a:stretch>
              <a:fillRect/>
            </a:stretch>
          </a:blipFill>
        </p:spPr>
      </p:sp>
      <p:sp>
        <p:nvSpPr>
          <p:cNvPr id="3" name="TextBox 3"/>
          <p:cNvSpPr txBox="1"/>
          <p:nvPr/>
        </p:nvSpPr>
        <p:spPr>
          <a:xfrm>
            <a:off x="762000" y="2306786"/>
            <a:ext cx="10590853" cy="7010445"/>
          </a:xfrm>
          <a:prstGeom prst="rect">
            <a:avLst/>
          </a:prstGeom>
        </p:spPr>
        <p:txBody>
          <a:bodyPr lIns="0" tIns="0" rIns="0" bIns="0" rtlCol="0" anchor="t">
            <a:spAutoFit/>
          </a:bodyPr>
          <a:lstStyle/>
          <a:p>
            <a:pPr algn="ctr">
              <a:lnSpc>
                <a:spcPts val="4988"/>
              </a:lnSpc>
            </a:pPr>
            <a:r>
              <a:rPr lang="en-US" sz="3563" dirty="0">
                <a:solidFill>
                  <a:schemeClr val="accent2">
                    <a:lumMod val="75000"/>
                  </a:schemeClr>
                </a:solidFill>
                <a:latin typeface="Consolas" panose="020B0609020204030204" pitchFamily="49" charset="0"/>
              </a:rPr>
              <a:t>The app includes an online doctor consultation feature, enabling users to connect with healthcare professionals from the comfort of their homes. Users can schedule virtual appointments, discuss their health concerns, and receive medical advice and prescriptions. This service ensures timely access to medical expertise and enhances overall healthcare convenience. The consultations are secure and maintain patient confidentiality.</a:t>
            </a:r>
          </a:p>
        </p:txBody>
      </p:sp>
      <p:sp>
        <p:nvSpPr>
          <p:cNvPr id="4" name="TextBox 4"/>
          <p:cNvSpPr txBox="1"/>
          <p:nvPr/>
        </p:nvSpPr>
        <p:spPr>
          <a:xfrm>
            <a:off x="941307" y="1051408"/>
            <a:ext cx="10232238" cy="970297"/>
          </a:xfrm>
          <a:prstGeom prst="rect">
            <a:avLst/>
          </a:prstGeom>
        </p:spPr>
        <p:txBody>
          <a:bodyPr lIns="0" tIns="0" rIns="0" bIns="0" rtlCol="0" anchor="t">
            <a:spAutoFit/>
          </a:bodyPr>
          <a:lstStyle/>
          <a:p>
            <a:pPr algn="ctr">
              <a:lnSpc>
                <a:spcPts val="7944"/>
              </a:lnSpc>
            </a:pPr>
            <a:r>
              <a:rPr lang="en-US" sz="5674" dirty="0">
                <a:solidFill>
                  <a:srgbClr val="00BF63"/>
                </a:solidFill>
                <a:latin typeface="Eras Bold ITC" panose="020B0907030504020204" pitchFamily="34" charset="0"/>
              </a:rPr>
              <a:t>Online Doctor Consultation</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13538A"/>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EAB68E74-B846-CEDD-57FF-B00A8652BCEC}"/>
              </a:ext>
            </a:extLst>
          </p:cNvPr>
          <p:cNvSpPr txBox="1"/>
          <p:nvPr/>
        </p:nvSpPr>
        <p:spPr>
          <a:xfrm>
            <a:off x="609600" y="248569"/>
            <a:ext cx="16383000" cy="2308324"/>
          </a:xfrm>
          <a:prstGeom prst="rect">
            <a:avLst/>
          </a:prstGeom>
          <a:noFill/>
        </p:spPr>
        <p:txBody>
          <a:bodyPr wrap="square" rtlCol="0">
            <a:spAutoFit/>
          </a:bodyPr>
          <a:lstStyle/>
          <a:p>
            <a:endParaRPr lang="en-US" sz="7200" dirty="0">
              <a:solidFill>
                <a:schemeClr val="accent3">
                  <a:lumMod val="75000"/>
                </a:schemeClr>
              </a:solidFill>
              <a:latin typeface="Eras Bold ITC" panose="020B0907030504020204" pitchFamily="34" charset="0"/>
            </a:endParaRPr>
          </a:p>
          <a:p>
            <a:pPr algn="ctr"/>
            <a:r>
              <a:rPr lang="en-US" sz="7200" dirty="0">
                <a:solidFill>
                  <a:schemeClr val="accent3">
                    <a:lumMod val="75000"/>
                  </a:schemeClr>
                </a:solidFill>
                <a:latin typeface="Eras Bold ITC" panose="020B0907030504020204" pitchFamily="34" charset="0"/>
              </a:rPr>
              <a:t> Machine Learning</a:t>
            </a:r>
          </a:p>
        </p:txBody>
      </p:sp>
      <p:sp>
        <p:nvSpPr>
          <p:cNvPr id="2" name="Hexagon 1">
            <a:extLst>
              <a:ext uri="{FF2B5EF4-FFF2-40B4-BE49-F238E27FC236}">
                <a16:creationId xmlns:a16="http://schemas.microsoft.com/office/drawing/2014/main" id="{A4C3B980-AF00-B655-AA67-C390F51CAC49}"/>
              </a:ext>
            </a:extLst>
          </p:cNvPr>
          <p:cNvSpPr/>
          <p:nvPr/>
        </p:nvSpPr>
        <p:spPr>
          <a:xfrm>
            <a:off x="6781800" y="4639899"/>
            <a:ext cx="3733800" cy="2743200"/>
          </a:xfrm>
          <a:prstGeom prst="hexagon">
            <a:avLst/>
          </a:prstGeom>
          <a:solidFill>
            <a:schemeClr val="accent3">
              <a:lumMod val="60000"/>
              <a:lumOff val="40000"/>
            </a:schemeClr>
          </a:solidFill>
          <a:effectLst>
            <a:outerShdw blurRad="50800" dist="50800" dir="5400000" algn="ctr" rotWithShape="0">
              <a:srgbClr val="000000"/>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t" anchorCtr="0">
            <a:noAutofit/>
          </a:bodyPr>
          <a:lstStyle/>
          <a:p>
            <a:pPr algn="ctr"/>
            <a:endParaRPr lang="en-IN" dirty="0">
              <a:effectLst>
                <a:outerShdw blurRad="50800" dist="50800" dir="5400000" sx="1000" sy="1000" algn="ctr" rotWithShape="0">
                  <a:srgbClr val="000000">
                    <a:alpha val="43137"/>
                  </a:srgbClr>
                </a:outerShdw>
              </a:effectLst>
            </a:endParaRPr>
          </a:p>
        </p:txBody>
      </p:sp>
      <p:sp>
        <p:nvSpPr>
          <p:cNvPr id="4" name="TextBox 3">
            <a:extLst>
              <a:ext uri="{FF2B5EF4-FFF2-40B4-BE49-F238E27FC236}">
                <a16:creationId xmlns:a16="http://schemas.microsoft.com/office/drawing/2014/main" id="{BAD08293-C398-F49D-9910-952CC36E5565}"/>
              </a:ext>
            </a:extLst>
          </p:cNvPr>
          <p:cNvSpPr txBox="1"/>
          <p:nvPr/>
        </p:nvSpPr>
        <p:spPr>
          <a:xfrm>
            <a:off x="7067550" y="4838700"/>
            <a:ext cx="3162300" cy="1938992"/>
          </a:xfrm>
          <a:prstGeom prst="rect">
            <a:avLst/>
          </a:prstGeom>
          <a:noFill/>
        </p:spPr>
        <p:txBody>
          <a:bodyPr wrap="square" rtlCol="0">
            <a:spAutoFit/>
          </a:bodyPr>
          <a:lstStyle/>
          <a:p>
            <a:pPr algn="ctr"/>
            <a:r>
              <a:rPr lang="en-US" sz="6000" dirty="0">
                <a:solidFill>
                  <a:schemeClr val="bg1"/>
                </a:solidFill>
                <a:latin typeface="Eras Bold ITC" panose="020B0907030504020204" pitchFamily="34" charset="0"/>
              </a:rPr>
              <a:t>ML models</a:t>
            </a:r>
            <a:endParaRPr lang="en-IN" sz="6000" dirty="0">
              <a:solidFill>
                <a:schemeClr val="bg1"/>
              </a:solidFill>
              <a:latin typeface="Eras Bold ITC" panose="020B0907030504020204" pitchFamily="34" charset="0"/>
            </a:endParaRPr>
          </a:p>
        </p:txBody>
      </p:sp>
      <p:sp>
        <p:nvSpPr>
          <p:cNvPr id="5" name="Arrow: Pentagon 4">
            <a:extLst>
              <a:ext uri="{FF2B5EF4-FFF2-40B4-BE49-F238E27FC236}">
                <a16:creationId xmlns:a16="http://schemas.microsoft.com/office/drawing/2014/main" id="{0060AA72-EC12-98AC-8A46-CC30F4569AA3}"/>
              </a:ext>
            </a:extLst>
          </p:cNvPr>
          <p:cNvSpPr/>
          <p:nvPr/>
        </p:nvSpPr>
        <p:spPr>
          <a:xfrm>
            <a:off x="9829800" y="3162300"/>
            <a:ext cx="6096000" cy="1477599"/>
          </a:xfrm>
          <a:prstGeom prst="homePlate">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7F2A447C-1FF3-EFCD-14D9-320C78725200}"/>
              </a:ext>
            </a:extLst>
          </p:cNvPr>
          <p:cNvSpPr txBox="1"/>
          <p:nvPr/>
        </p:nvSpPr>
        <p:spPr>
          <a:xfrm>
            <a:off x="9847006" y="3598869"/>
            <a:ext cx="6477000" cy="553998"/>
          </a:xfrm>
          <a:prstGeom prst="rect">
            <a:avLst/>
          </a:prstGeom>
          <a:noFill/>
        </p:spPr>
        <p:txBody>
          <a:bodyPr wrap="square" rtlCol="0">
            <a:spAutoFit/>
          </a:bodyPr>
          <a:lstStyle/>
          <a:p>
            <a:r>
              <a:rPr lang="en-US" sz="3000" dirty="0">
                <a:solidFill>
                  <a:schemeClr val="accent3">
                    <a:lumMod val="50000"/>
                  </a:schemeClr>
                </a:solidFill>
                <a:latin typeface="Consolas" panose="020B0609020204030204" pitchFamily="49" charset="0"/>
              </a:rPr>
              <a:t>Possible Medical Conditions</a:t>
            </a:r>
            <a:endParaRPr lang="en-IN" sz="3000" dirty="0">
              <a:solidFill>
                <a:schemeClr val="accent3">
                  <a:lumMod val="50000"/>
                </a:schemeClr>
              </a:solidFill>
              <a:latin typeface="Consolas" panose="020B0609020204030204" pitchFamily="49" charset="0"/>
            </a:endParaRPr>
          </a:p>
        </p:txBody>
      </p:sp>
      <p:sp>
        <p:nvSpPr>
          <p:cNvPr id="10" name="Arrow: Pentagon 9">
            <a:extLst>
              <a:ext uri="{FF2B5EF4-FFF2-40B4-BE49-F238E27FC236}">
                <a16:creationId xmlns:a16="http://schemas.microsoft.com/office/drawing/2014/main" id="{73A9C38A-4EB7-46BC-235C-C0D38ECF062F}"/>
              </a:ext>
            </a:extLst>
          </p:cNvPr>
          <p:cNvSpPr/>
          <p:nvPr/>
        </p:nvSpPr>
        <p:spPr>
          <a:xfrm>
            <a:off x="9819968" y="7386121"/>
            <a:ext cx="6078794" cy="1477599"/>
          </a:xfrm>
          <a:prstGeom prst="homePlate">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B57D94BD-F8F8-87D8-FB33-A04A94D95430}"/>
              </a:ext>
            </a:extLst>
          </p:cNvPr>
          <p:cNvSpPr txBox="1"/>
          <p:nvPr/>
        </p:nvSpPr>
        <p:spPr>
          <a:xfrm>
            <a:off x="10058400" y="7432422"/>
            <a:ext cx="5257800" cy="1384995"/>
          </a:xfrm>
          <a:prstGeom prst="rect">
            <a:avLst/>
          </a:prstGeom>
          <a:noFill/>
        </p:spPr>
        <p:txBody>
          <a:bodyPr wrap="square" rtlCol="0">
            <a:spAutoFit/>
          </a:bodyPr>
          <a:lstStyle/>
          <a:p>
            <a:pPr algn="ctr"/>
            <a:r>
              <a:rPr lang="en-US" sz="2800" dirty="0">
                <a:solidFill>
                  <a:schemeClr val="accent3">
                    <a:lumMod val="50000"/>
                  </a:schemeClr>
                </a:solidFill>
                <a:latin typeface="Consolas" panose="020B0609020204030204" pitchFamily="49" charset="0"/>
              </a:rPr>
              <a:t>Trains models on large datasets of symptoms and diagnosis </a:t>
            </a:r>
            <a:endParaRPr lang="en-IN" sz="2800" dirty="0">
              <a:solidFill>
                <a:schemeClr val="accent3">
                  <a:lumMod val="50000"/>
                </a:schemeClr>
              </a:solidFill>
              <a:latin typeface="Consolas" panose="020B0609020204030204" pitchFamily="49" charset="0"/>
            </a:endParaRPr>
          </a:p>
        </p:txBody>
      </p:sp>
      <p:sp>
        <p:nvSpPr>
          <p:cNvPr id="12" name="Arrow: Pentagon 11">
            <a:extLst>
              <a:ext uri="{FF2B5EF4-FFF2-40B4-BE49-F238E27FC236}">
                <a16:creationId xmlns:a16="http://schemas.microsoft.com/office/drawing/2014/main" id="{C7B86DD7-C30D-A2BE-5F56-2FE8C3FE543D}"/>
              </a:ext>
            </a:extLst>
          </p:cNvPr>
          <p:cNvSpPr/>
          <p:nvPr/>
        </p:nvSpPr>
        <p:spPr>
          <a:xfrm rot="10800000">
            <a:off x="1828800" y="7404438"/>
            <a:ext cx="5635112" cy="1459282"/>
          </a:xfrm>
          <a:prstGeom prst="homePlate">
            <a:avLst>
              <a:gd name="adj" fmla="val 53959"/>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9A009EC4-6C9C-7872-91A3-D7D70FCCC402}"/>
              </a:ext>
            </a:extLst>
          </p:cNvPr>
          <p:cNvSpPr txBox="1"/>
          <p:nvPr/>
        </p:nvSpPr>
        <p:spPr>
          <a:xfrm>
            <a:off x="2667000" y="7561101"/>
            <a:ext cx="4572000" cy="1077218"/>
          </a:xfrm>
          <a:prstGeom prst="rect">
            <a:avLst/>
          </a:prstGeom>
          <a:noFill/>
        </p:spPr>
        <p:txBody>
          <a:bodyPr wrap="square" rtlCol="0">
            <a:spAutoFit/>
          </a:bodyPr>
          <a:lstStyle/>
          <a:p>
            <a:r>
              <a:rPr lang="en-US" sz="3200" dirty="0">
                <a:solidFill>
                  <a:schemeClr val="accent3">
                    <a:lumMod val="50000"/>
                  </a:schemeClr>
                </a:solidFill>
                <a:latin typeface="Consolas" panose="020B0609020204030204" pitchFamily="49" charset="0"/>
              </a:rPr>
              <a:t>Considering user’s specific factors </a:t>
            </a:r>
            <a:endParaRPr lang="en-IN" sz="3200" dirty="0">
              <a:solidFill>
                <a:schemeClr val="accent3">
                  <a:lumMod val="50000"/>
                </a:schemeClr>
              </a:solidFill>
              <a:latin typeface="Consolas" panose="020B0609020204030204" pitchFamily="49" charset="0"/>
            </a:endParaRPr>
          </a:p>
        </p:txBody>
      </p:sp>
      <p:sp>
        <p:nvSpPr>
          <p:cNvPr id="15" name="Arrow: Pentagon 14">
            <a:extLst>
              <a:ext uri="{FF2B5EF4-FFF2-40B4-BE49-F238E27FC236}">
                <a16:creationId xmlns:a16="http://schemas.microsoft.com/office/drawing/2014/main" id="{4289E168-2A31-B4F2-430D-C1A1ED6EB4AA}"/>
              </a:ext>
            </a:extLst>
          </p:cNvPr>
          <p:cNvSpPr/>
          <p:nvPr/>
        </p:nvSpPr>
        <p:spPr>
          <a:xfrm rot="10800000">
            <a:off x="1828799" y="3140536"/>
            <a:ext cx="5635113" cy="1521126"/>
          </a:xfrm>
          <a:prstGeom prst="homePlate">
            <a:avLst>
              <a:gd name="adj" fmla="val 61978"/>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713AB3C-B475-E515-014F-A57F072AEF03}"/>
              </a:ext>
            </a:extLst>
          </p:cNvPr>
          <p:cNvSpPr txBox="1"/>
          <p:nvPr/>
        </p:nvSpPr>
        <p:spPr>
          <a:xfrm>
            <a:off x="2637503" y="3329208"/>
            <a:ext cx="4953000" cy="954107"/>
          </a:xfrm>
          <a:prstGeom prst="rect">
            <a:avLst/>
          </a:prstGeom>
          <a:noFill/>
        </p:spPr>
        <p:txBody>
          <a:bodyPr wrap="square" rtlCol="0">
            <a:spAutoFit/>
          </a:bodyPr>
          <a:lstStyle/>
          <a:p>
            <a:r>
              <a:rPr lang="en-US" sz="2800" dirty="0">
                <a:solidFill>
                  <a:schemeClr val="accent3">
                    <a:lumMod val="50000"/>
                  </a:schemeClr>
                </a:solidFill>
                <a:latin typeface="Consolas" panose="020B0609020204030204" pitchFamily="49" charset="0"/>
              </a:rPr>
              <a:t>ML Algorithms prescribe appropriate medications  </a:t>
            </a:r>
            <a:endParaRPr lang="en-IN" sz="2800" dirty="0">
              <a:solidFill>
                <a:schemeClr val="accent3">
                  <a:lumMod val="50000"/>
                </a:schemeClr>
              </a:solidFill>
              <a:latin typeface="Consolas" panose="020B0609020204030204" pitchFamily="49" charset="0"/>
            </a:endParaRPr>
          </a:p>
        </p:txBody>
      </p:sp>
    </p:spTree>
    <p:extLst>
      <p:ext uri="{BB962C8B-B14F-4D97-AF65-F5344CB8AC3E}">
        <p14:creationId xmlns:p14="http://schemas.microsoft.com/office/powerpoint/2010/main" val="4322348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left)">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left)">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2"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wipe(right)">
                                      <p:cBhvr>
                                        <p:cTn id="27" dur="500"/>
                                        <p:tgtEl>
                                          <p:spTgt spid="15"/>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2" fill="hold" grpId="0" nodeType="click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wipe(right)">
                                      <p:cBhvr>
                                        <p:cTn id="32" dur="500"/>
                                        <p:tgtEl>
                                          <p:spTgt spid="17"/>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2" fill="hold" grpId="0" nodeType="click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wipe(right)">
                                      <p:cBhvr>
                                        <p:cTn id="37" dur="500"/>
                                        <p:tgtEl>
                                          <p:spTgt spid="12"/>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2" fill="hold" grpId="0" nodeType="click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wipe(right)">
                                      <p:cBhvr>
                                        <p:cTn id="4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10" grpId="0" animBg="1"/>
      <p:bldP spid="11" grpId="0"/>
      <p:bldP spid="12" grpId="0" animBg="1"/>
      <p:bldP spid="14" grpId="0"/>
      <p:bldP spid="15" grpId="0" animBg="1"/>
      <p:bldP spid="17"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3538A"/>
        </a:solidFill>
        <a:effectLst/>
      </p:bgPr>
    </p:bg>
    <p:spTree>
      <p:nvGrpSpPr>
        <p:cNvPr id="1" name=""/>
        <p:cNvGrpSpPr/>
        <p:nvPr/>
      </p:nvGrpSpPr>
      <p:grpSpPr>
        <a:xfrm>
          <a:off x="0" y="0"/>
          <a:ext cx="0" cy="0"/>
          <a:chOff x="0" y="0"/>
          <a:chExt cx="0" cy="0"/>
        </a:xfrm>
      </p:grpSpPr>
      <p:sp>
        <p:nvSpPr>
          <p:cNvPr id="2" name="TextBox 2"/>
          <p:cNvSpPr txBox="1"/>
          <p:nvPr/>
        </p:nvSpPr>
        <p:spPr>
          <a:xfrm>
            <a:off x="1059001" y="189600"/>
            <a:ext cx="7534114" cy="972309"/>
          </a:xfrm>
          <a:prstGeom prst="rect">
            <a:avLst/>
          </a:prstGeom>
        </p:spPr>
        <p:txBody>
          <a:bodyPr lIns="0" tIns="0" rIns="0" bIns="0" rtlCol="0" anchor="t">
            <a:spAutoFit/>
          </a:bodyPr>
          <a:lstStyle/>
          <a:p>
            <a:pPr>
              <a:lnSpc>
                <a:spcPts val="7921"/>
              </a:lnSpc>
            </a:pPr>
            <a:r>
              <a:rPr lang="en-US" sz="5658" dirty="0">
                <a:solidFill>
                  <a:srgbClr val="00BF63"/>
                </a:solidFill>
                <a:latin typeface="Eras Bold ITC" panose="020B0907030504020204" pitchFamily="34" charset="0"/>
              </a:rPr>
              <a:t>Required tools </a:t>
            </a:r>
          </a:p>
        </p:txBody>
      </p:sp>
      <p:sp>
        <p:nvSpPr>
          <p:cNvPr id="3" name="TextBox 3"/>
          <p:cNvSpPr txBox="1"/>
          <p:nvPr/>
        </p:nvSpPr>
        <p:spPr>
          <a:xfrm>
            <a:off x="1027138" y="1132917"/>
            <a:ext cx="3773461" cy="619593"/>
          </a:xfrm>
          <a:prstGeom prst="rect">
            <a:avLst/>
          </a:prstGeom>
        </p:spPr>
        <p:txBody>
          <a:bodyPr wrap="square" lIns="0" tIns="0" rIns="0" bIns="0" rtlCol="0" anchor="t">
            <a:spAutoFit/>
          </a:bodyPr>
          <a:lstStyle/>
          <a:p>
            <a:pPr algn="ctr">
              <a:lnSpc>
                <a:spcPts val="5236"/>
              </a:lnSpc>
            </a:pPr>
            <a:r>
              <a:rPr lang="en-US" sz="3740" dirty="0">
                <a:solidFill>
                  <a:srgbClr val="FFF234"/>
                </a:solidFill>
                <a:latin typeface="Eras Bold ITC" panose="020B0907030504020204" pitchFamily="34" charset="0"/>
              </a:rPr>
              <a:t>For Chatbot :</a:t>
            </a:r>
          </a:p>
        </p:txBody>
      </p:sp>
      <p:sp>
        <p:nvSpPr>
          <p:cNvPr id="4" name="TextBox 4"/>
          <p:cNvSpPr txBox="1"/>
          <p:nvPr/>
        </p:nvSpPr>
        <p:spPr>
          <a:xfrm>
            <a:off x="586478" y="1743053"/>
            <a:ext cx="8500684" cy="574468"/>
          </a:xfrm>
          <a:prstGeom prst="rect">
            <a:avLst/>
          </a:prstGeom>
        </p:spPr>
        <p:txBody>
          <a:bodyPr lIns="0" tIns="0" rIns="0" bIns="0" rtlCol="0" anchor="t">
            <a:spAutoFit/>
          </a:bodyPr>
          <a:lstStyle/>
          <a:p>
            <a:pPr algn="ctr">
              <a:lnSpc>
                <a:spcPts val="4793"/>
              </a:lnSpc>
            </a:pPr>
            <a:r>
              <a:rPr lang="en-US" sz="3423" dirty="0">
                <a:solidFill>
                  <a:schemeClr val="accent2">
                    <a:lumMod val="75000"/>
                  </a:schemeClr>
                </a:solidFill>
                <a:latin typeface="Canva Sans"/>
              </a:rPr>
              <a:t>1) National Language Toolkit (NLTK)</a:t>
            </a:r>
          </a:p>
        </p:txBody>
      </p:sp>
      <p:sp>
        <p:nvSpPr>
          <p:cNvPr id="5" name="TextBox 5"/>
          <p:cNvSpPr txBox="1"/>
          <p:nvPr/>
        </p:nvSpPr>
        <p:spPr>
          <a:xfrm>
            <a:off x="762000" y="2298757"/>
            <a:ext cx="2630970" cy="643145"/>
          </a:xfrm>
          <a:prstGeom prst="rect">
            <a:avLst/>
          </a:prstGeom>
        </p:spPr>
        <p:txBody>
          <a:bodyPr lIns="0" tIns="0" rIns="0" bIns="0" rtlCol="0" anchor="t">
            <a:spAutoFit/>
          </a:bodyPr>
          <a:lstStyle/>
          <a:p>
            <a:pPr algn="ctr">
              <a:lnSpc>
                <a:spcPts val="5253"/>
              </a:lnSpc>
            </a:pPr>
            <a:r>
              <a:rPr lang="en-US" sz="3752" dirty="0">
                <a:solidFill>
                  <a:schemeClr val="accent2">
                    <a:lumMod val="75000"/>
                  </a:schemeClr>
                </a:solidFill>
                <a:latin typeface="Canva Sans"/>
              </a:rPr>
              <a:t>2) Spacy</a:t>
            </a:r>
          </a:p>
        </p:txBody>
      </p:sp>
      <p:sp>
        <p:nvSpPr>
          <p:cNvPr id="6" name="TextBox 6"/>
          <p:cNvSpPr txBox="1"/>
          <p:nvPr/>
        </p:nvSpPr>
        <p:spPr>
          <a:xfrm>
            <a:off x="1059001" y="2905888"/>
            <a:ext cx="6240052" cy="580390"/>
          </a:xfrm>
          <a:prstGeom prst="rect">
            <a:avLst/>
          </a:prstGeom>
        </p:spPr>
        <p:txBody>
          <a:bodyPr lIns="0" tIns="0" rIns="0" bIns="0" rtlCol="0" anchor="t">
            <a:spAutoFit/>
          </a:bodyPr>
          <a:lstStyle/>
          <a:p>
            <a:pPr algn="ctr">
              <a:lnSpc>
                <a:spcPts val="4759"/>
              </a:lnSpc>
            </a:pPr>
            <a:r>
              <a:rPr lang="en-US" sz="3399" dirty="0">
                <a:solidFill>
                  <a:schemeClr val="accent2">
                    <a:lumMod val="75000"/>
                  </a:schemeClr>
                </a:solidFill>
                <a:latin typeface="Canva Sans"/>
              </a:rPr>
              <a:t>3) TensorFlow with </a:t>
            </a:r>
            <a:r>
              <a:rPr lang="en-US" sz="3399" dirty="0" err="1">
                <a:solidFill>
                  <a:schemeClr val="accent2">
                    <a:lumMod val="75000"/>
                  </a:schemeClr>
                </a:solidFill>
                <a:latin typeface="Canva Sans"/>
              </a:rPr>
              <a:t>with</a:t>
            </a:r>
            <a:r>
              <a:rPr lang="en-US" sz="3399" dirty="0">
                <a:solidFill>
                  <a:schemeClr val="accent2">
                    <a:lumMod val="75000"/>
                  </a:schemeClr>
                </a:solidFill>
                <a:latin typeface="Canva Sans"/>
              </a:rPr>
              <a:t> </a:t>
            </a:r>
            <a:r>
              <a:rPr lang="en-US" sz="3399" dirty="0" err="1">
                <a:solidFill>
                  <a:schemeClr val="accent2">
                    <a:lumMod val="75000"/>
                  </a:schemeClr>
                </a:solidFill>
                <a:latin typeface="Canva Sans"/>
              </a:rPr>
              <a:t>keras</a:t>
            </a:r>
            <a:endParaRPr lang="en-US" sz="3399" dirty="0">
              <a:solidFill>
                <a:schemeClr val="accent2">
                  <a:lumMod val="75000"/>
                </a:schemeClr>
              </a:solidFill>
              <a:latin typeface="Canva Sans"/>
            </a:endParaRPr>
          </a:p>
        </p:txBody>
      </p:sp>
      <p:sp>
        <p:nvSpPr>
          <p:cNvPr id="7" name="TextBox 7"/>
          <p:cNvSpPr txBox="1"/>
          <p:nvPr/>
        </p:nvSpPr>
        <p:spPr>
          <a:xfrm>
            <a:off x="1027139" y="3480134"/>
            <a:ext cx="8957456" cy="580390"/>
          </a:xfrm>
          <a:prstGeom prst="rect">
            <a:avLst/>
          </a:prstGeom>
        </p:spPr>
        <p:txBody>
          <a:bodyPr lIns="0" tIns="0" rIns="0" bIns="0" rtlCol="0" anchor="t">
            <a:spAutoFit/>
          </a:bodyPr>
          <a:lstStyle/>
          <a:p>
            <a:pPr algn="ctr">
              <a:lnSpc>
                <a:spcPts val="4759"/>
              </a:lnSpc>
            </a:pPr>
            <a:r>
              <a:rPr lang="en-US" sz="3399" dirty="0">
                <a:solidFill>
                  <a:schemeClr val="accent2">
                    <a:lumMod val="75000"/>
                  </a:schemeClr>
                </a:solidFill>
                <a:latin typeface="Canva Sans"/>
              </a:rPr>
              <a:t>4) Dialog flow or Rasa for conversational </a:t>
            </a:r>
            <a:r>
              <a:rPr lang="en-US" sz="3399" dirty="0">
                <a:solidFill>
                  <a:srgbClr val="FFFFFF"/>
                </a:solidFill>
                <a:latin typeface="Canva Sans"/>
              </a:rPr>
              <a:t>AI</a:t>
            </a:r>
          </a:p>
        </p:txBody>
      </p:sp>
      <p:sp>
        <p:nvSpPr>
          <p:cNvPr id="8" name="TextBox 8"/>
          <p:cNvSpPr txBox="1"/>
          <p:nvPr/>
        </p:nvSpPr>
        <p:spPr>
          <a:xfrm>
            <a:off x="903168" y="3908241"/>
            <a:ext cx="9321048" cy="622222"/>
          </a:xfrm>
          <a:prstGeom prst="rect">
            <a:avLst/>
          </a:prstGeom>
        </p:spPr>
        <p:txBody>
          <a:bodyPr wrap="square" lIns="0" tIns="0" rIns="0" bIns="0" rtlCol="0" anchor="t">
            <a:spAutoFit/>
          </a:bodyPr>
          <a:lstStyle/>
          <a:p>
            <a:pPr algn="ctr">
              <a:lnSpc>
                <a:spcPts val="5201"/>
              </a:lnSpc>
            </a:pPr>
            <a:r>
              <a:rPr lang="en-US" sz="3715" dirty="0">
                <a:solidFill>
                  <a:srgbClr val="FFF234"/>
                </a:solidFill>
                <a:latin typeface="Eras Bold ITC" panose="020B0907030504020204" pitchFamily="34" charset="0"/>
              </a:rPr>
              <a:t>Symptom Analysis and Prescription </a:t>
            </a:r>
            <a:r>
              <a:rPr lang="en-US" sz="3715" dirty="0">
                <a:solidFill>
                  <a:srgbClr val="FFF234"/>
                </a:solidFill>
                <a:latin typeface="Canva Sans Bold"/>
              </a:rPr>
              <a:t>:</a:t>
            </a:r>
          </a:p>
        </p:txBody>
      </p:sp>
      <p:sp>
        <p:nvSpPr>
          <p:cNvPr id="9" name="TextBox 9"/>
          <p:cNvSpPr txBox="1"/>
          <p:nvPr/>
        </p:nvSpPr>
        <p:spPr>
          <a:xfrm>
            <a:off x="495950" y="4536239"/>
            <a:ext cx="10603120" cy="575781"/>
          </a:xfrm>
          <a:prstGeom prst="rect">
            <a:avLst/>
          </a:prstGeom>
        </p:spPr>
        <p:txBody>
          <a:bodyPr lIns="0" tIns="0" rIns="0" bIns="0" rtlCol="0" anchor="t">
            <a:spAutoFit/>
          </a:bodyPr>
          <a:lstStyle/>
          <a:p>
            <a:pPr algn="ctr">
              <a:lnSpc>
                <a:spcPts val="4717"/>
              </a:lnSpc>
            </a:pPr>
            <a:r>
              <a:rPr lang="en-US" sz="3369" dirty="0">
                <a:solidFill>
                  <a:srgbClr val="FFFFFF"/>
                </a:solidFill>
                <a:latin typeface="Canva Sans"/>
              </a:rPr>
              <a:t> </a:t>
            </a:r>
            <a:r>
              <a:rPr lang="en-US" sz="3369" dirty="0">
                <a:solidFill>
                  <a:schemeClr val="accent2">
                    <a:lumMod val="75000"/>
                  </a:schemeClr>
                </a:solidFill>
                <a:latin typeface="Canva Sans"/>
              </a:rPr>
              <a:t>1) Scikit-learn for building classification models</a:t>
            </a:r>
          </a:p>
        </p:txBody>
      </p:sp>
      <p:sp>
        <p:nvSpPr>
          <p:cNvPr id="10" name="TextBox 10"/>
          <p:cNvSpPr txBox="1"/>
          <p:nvPr/>
        </p:nvSpPr>
        <p:spPr>
          <a:xfrm>
            <a:off x="903168" y="5120545"/>
            <a:ext cx="5513371" cy="580390"/>
          </a:xfrm>
          <a:prstGeom prst="rect">
            <a:avLst/>
          </a:prstGeom>
        </p:spPr>
        <p:txBody>
          <a:bodyPr lIns="0" tIns="0" rIns="0" bIns="0" rtlCol="0" anchor="t">
            <a:spAutoFit/>
          </a:bodyPr>
          <a:lstStyle/>
          <a:p>
            <a:pPr algn="ctr">
              <a:lnSpc>
                <a:spcPts val="4759"/>
              </a:lnSpc>
            </a:pPr>
            <a:r>
              <a:rPr lang="en-US" sz="3399" dirty="0">
                <a:solidFill>
                  <a:schemeClr val="accent2">
                    <a:lumMod val="75000"/>
                  </a:schemeClr>
                </a:solidFill>
                <a:latin typeface="Canva Sans"/>
              </a:rPr>
              <a:t>2) TensorFlow or </a:t>
            </a:r>
            <a:r>
              <a:rPr lang="en-US" sz="3399" dirty="0" err="1">
                <a:solidFill>
                  <a:schemeClr val="accent2">
                    <a:lumMod val="75000"/>
                  </a:schemeClr>
                </a:solidFill>
                <a:latin typeface="Canva Sans"/>
              </a:rPr>
              <a:t>Pytorch</a:t>
            </a:r>
            <a:r>
              <a:rPr lang="en-US" sz="3399" dirty="0">
                <a:solidFill>
                  <a:schemeClr val="accent2">
                    <a:lumMod val="75000"/>
                  </a:schemeClr>
                </a:solidFill>
                <a:latin typeface="Canva Sans"/>
              </a:rPr>
              <a:t> </a:t>
            </a:r>
          </a:p>
        </p:txBody>
      </p:sp>
      <p:sp>
        <p:nvSpPr>
          <p:cNvPr id="11" name="TextBox 11"/>
          <p:cNvSpPr txBox="1"/>
          <p:nvPr/>
        </p:nvSpPr>
        <p:spPr>
          <a:xfrm>
            <a:off x="1080216" y="5692587"/>
            <a:ext cx="8035944" cy="576366"/>
          </a:xfrm>
          <a:prstGeom prst="rect">
            <a:avLst/>
          </a:prstGeom>
        </p:spPr>
        <p:txBody>
          <a:bodyPr lIns="0" tIns="0" rIns="0" bIns="0" rtlCol="0" anchor="t">
            <a:spAutoFit/>
          </a:bodyPr>
          <a:lstStyle/>
          <a:p>
            <a:pPr algn="ctr">
              <a:lnSpc>
                <a:spcPts val="4722"/>
              </a:lnSpc>
            </a:pPr>
            <a:r>
              <a:rPr lang="en-US" sz="3373" dirty="0">
                <a:solidFill>
                  <a:schemeClr val="accent2">
                    <a:lumMod val="75000"/>
                  </a:schemeClr>
                </a:solidFill>
                <a:latin typeface="Canva Sans"/>
              </a:rPr>
              <a:t>3) Flask or Django for API development</a:t>
            </a:r>
          </a:p>
        </p:txBody>
      </p:sp>
      <p:sp>
        <p:nvSpPr>
          <p:cNvPr id="12" name="TextBox 12"/>
          <p:cNvSpPr txBox="1"/>
          <p:nvPr/>
        </p:nvSpPr>
        <p:spPr>
          <a:xfrm>
            <a:off x="1027139" y="6221769"/>
            <a:ext cx="7776497" cy="655710"/>
          </a:xfrm>
          <a:prstGeom prst="rect">
            <a:avLst/>
          </a:prstGeom>
        </p:spPr>
        <p:txBody>
          <a:bodyPr lIns="0" tIns="0" rIns="0" bIns="0" rtlCol="0" anchor="t">
            <a:spAutoFit/>
          </a:bodyPr>
          <a:lstStyle/>
          <a:p>
            <a:pPr algn="ctr">
              <a:lnSpc>
                <a:spcPts val="5333"/>
              </a:lnSpc>
            </a:pPr>
            <a:r>
              <a:rPr lang="en-US" sz="3809" dirty="0">
                <a:solidFill>
                  <a:srgbClr val="FFF234"/>
                </a:solidFill>
                <a:latin typeface="Eras Bold ITC" panose="020B0907030504020204" pitchFamily="34" charset="0"/>
              </a:rPr>
              <a:t>Real-time Doctor Consultations</a:t>
            </a:r>
            <a:r>
              <a:rPr lang="en-US" sz="3809" dirty="0">
                <a:solidFill>
                  <a:srgbClr val="FFF234"/>
                </a:solidFill>
                <a:latin typeface="Canva Sans Bold"/>
              </a:rPr>
              <a:t>:</a:t>
            </a:r>
          </a:p>
        </p:txBody>
      </p:sp>
      <p:sp>
        <p:nvSpPr>
          <p:cNvPr id="13" name="TextBox 13"/>
          <p:cNvSpPr txBox="1"/>
          <p:nvPr/>
        </p:nvSpPr>
        <p:spPr>
          <a:xfrm>
            <a:off x="895794" y="6768952"/>
            <a:ext cx="8872879" cy="580390"/>
          </a:xfrm>
          <a:prstGeom prst="rect">
            <a:avLst/>
          </a:prstGeom>
        </p:spPr>
        <p:txBody>
          <a:bodyPr lIns="0" tIns="0" rIns="0" bIns="0" rtlCol="0" anchor="t">
            <a:spAutoFit/>
          </a:bodyPr>
          <a:lstStyle/>
          <a:p>
            <a:pPr algn="ctr">
              <a:lnSpc>
                <a:spcPts val="4759"/>
              </a:lnSpc>
            </a:pPr>
            <a:r>
              <a:rPr lang="en-US" sz="3399" dirty="0">
                <a:solidFill>
                  <a:schemeClr val="accent2">
                    <a:lumMod val="75000"/>
                  </a:schemeClr>
                </a:solidFill>
                <a:latin typeface="Canva Sans"/>
              </a:rPr>
              <a:t>1) WebRTC for real-time communication</a:t>
            </a:r>
          </a:p>
        </p:txBody>
      </p:sp>
      <p:sp>
        <p:nvSpPr>
          <p:cNvPr id="14" name="TextBox 14"/>
          <p:cNvSpPr txBox="1"/>
          <p:nvPr/>
        </p:nvSpPr>
        <p:spPr>
          <a:xfrm>
            <a:off x="1080216" y="7393446"/>
            <a:ext cx="9144000" cy="580390"/>
          </a:xfrm>
          <a:prstGeom prst="rect">
            <a:avLst/>
          </a:prstGeom>
        </p:spPr>
        <p:txBody>
          <a:bodyPr lIns="0" tIns="0" rIns="0" bIns="0" rtlCol="0" anchor="t">
            <a:spAutoFit/>
          </a:bodyPr>
          <a:lstStyle/>
          <a:p>
            <a:pPr algn="ctr">
              <a:lnSpc>
                <a:spcPts val="4759"/>
              </a:lnSpc>
            </a:pPr>
            <a:r>
              <a:rPr lang="en-US" sz="3399" dirty="0">
                <a:solidFill>
                  <a:schemeClr val="accent2">
                    <a:lumMod val="75000"/>
                  </a:schemeClr>
                </a:solidFill>
                <a:latin typeface="Canva Sans"/>
              </a:rPr>
              <a:t>2) Flask or Django for backend development</a:t>
            </a:r>
          </a:p>
        </p:txBody>
      </p:sp>
      <p:sp>
        <p:nvSpPr>
          <p:cNvPr id="15" name="TextBox 15"/>
          <p:cNvSpPr txBox="1"/>
          <p:nvPr/>
        </p:nvSpPr>
        <p:spPr>
          <a:xfrm>
            <a:off x="1080216" y="7933996"/>
            <a:ext cx="9530229" cy="580390"/>
          </a:xfrm>
          <a:prstGeom prst="rect">
            <a:avLst/>
          </a:prstGeom>
        </p:spPr>
        <p:txBody>
          <a:bodyPr lIns="0" tIns="0" rIns="0" bIns="0" rtlCol="0" anchor="t">
            <a:spAutoFit/>
          </a:bodyPr>
          <a:lstStyle/>
          <a:p>
            <a:pPr algn="ctr">
              <a:lnSpc>
                <a:spcPts val="4759"/>
              </a:lnSpc>
            </a:pPr>
            <a:r>
              <a:rPr lang="en-US" sz="3399" dirty="0">
                <a:solidFill>
                  <a:schemeClr val="accent2">
                    <a:lumMod val="75000"/>
                  </a:schemeClr>
                </a:solidFill>
                <a:latin typeface="Canva Sans"/>
              </a:rPr>
              <a:t>3) React or Angular for frontend development</a:t>
            </a:r>
          </a:p>
        </p:txBody>
      </p:sp>
      <p:sp>
        <p:nvSpPr>
          <p:cNvPr id="16" name="TextBox 16"/>
          <p:cNvSpPr txBox="1"/>
          <p:nvPr/>
        </p:nvSpPr>
        <p:spPr>
          <a:xfrm>
            <a:off x="903168" y="8417359"/>
            <a:ext cx="9892978" cy="564322"/>
          </a:xfrm>
          <a:prstGeom prst="rect">
            <a:avLst/>
          </a:prstGeom>
        </p:spPr>
        <p:txBody>
          <a:bodyPr lIns="0" tIns="0" rIns="0" bIns="0" rtlCol="0" anchor="t">
            <a:spAutoFit/>
          </a:bodyPr>
          <a:lstStyle/>
          <a:p>
            <a:pPr algn="ctr">
              <a:lnSpc>
                <a:spcPts val="4748"/>
              </a:lnSpc>
            </a:pPr>
            <a:r>
              <a:rPr lang="en-US" sz="3200" dirty="0">
                <a:solidFill>
                  <a:srgbClr val="FFF234"/>
                </a:solidFill>
                <a:latin typeface="Eras Bold ITC" panose="020B0907030504020204" pitchFamily="34" charset="0"/>
              </a:rPr>
              <a:t>Emergency Assistance and Hospital Directory</a:t>
            </a:r>
            <a:r>
              <a:rPr lang="en-US" sz="3391" dirty="0">
                <a:solidFill>
                  <a:srgbClr val="FFF234"/>
                </a:solidFill>
                <a:latin typeface="Canva Sans Bold"/>
              </a:rPr>
              <a:t>:</a:t>
            </a:r>
          </a:p>
        </p:txBody>
      </p:sp>
      <p:sp>
        <p:nvSpPr>
          <p:cNvPr id="17" name="TextBox 17"/>
          <p:cNvSpPr txBox="1"/>
          <p:nvPr/>
        </p:nvSpPr>
        <p:spPr>
          <a:xfrm>
            <a:off x="1104087" y="8865196"/>
            <a:ext cx="8358054" cy="580390"/>
          </a:xfrm>
          <a:prstGeom prst="rect">
            <a:avLst/>
          </a:prstGeom>
        </p:spPr>
        <p:txBody>
          <a:bodyPr lIns="0" tIns="0" rIns="0" bIns="0" rtlCol="0" anchor="t">
            <a:spAutoFit/>
          </a:bodyPr>
          <a:lstStyle/>
          <a:p>
            <a:pPr algn="ctr">
              <a:lnSpc>
                <a:spcPts val="4759"/>
              </a:lnSpc>
            </a:pPr>
            <a:r>
              <a:rPr lang="en-US" sz="3399" dirty="0">
                <a:solidFill>
                  <a:schemeClr val="accent2">
                    <a:lumMod val="75000"/>
                  </a:schemeClr>
                </a:solidFill>
                <a:latin typeface="Canva Sans"/>
              </a:rPr>
              <a:t>1) Google Maps API for location services</a:t>
            </a:r>
          </a:p>
        </p:txBody>
      </p:sp>
      <p:sp>
        <p:nvSpPr>
          <p:cNvPr id="18" name="TextBox 18"/>
          <p:cNvSpPr txBox="1"/>
          <p:nvPr/>
        </p:nvSpPr>
        <p:spPr>
          <a:xfrm>
            <a:off x="1148332" y="9340573"/>
            <a:ext cx="9144000" cy="580390"/>
          </a:xfrm>
          <a:prstGeom prst="rect">
            <a:avLst/>
          </a:prstGeom>
        </p:spPr>
        <p:txBody>
          <a:bodyPr lIns="0" tIns="0" rIns="0" bIns="0" rtlCol="0" anchor="t">
            <a:spAutoFit/>
          </a:bodyPr>
          <a:lstStyle/>
          <a:p>
            <a:pPr algn="ctr">
              <a:lnSpc>
                <a:spcPts val="4759"/>
              </a:lnSpc>
            </a:pPr>
            <a:r>
              <a:rPr lang="en-US" sz="3399" dirty="0">
                <a:solidFill>
                  <a:schemeClr val="bg1"/>
                </a:solidFill>
                <a:latin typeface="Canva Sans"/>
              </a:rPr>
              <a:t>2) Django or Flask for backend development</a:t>
            </a:r>
          </a:p>
        </p:txBody>
      </p:sp>
      <p:grpSp>
        <p:nvGrpSpPr>
          <p:cNvPr id="19" name="Group 13"/>
          <p:cNvGrpSpPr/>
          <p:nvPr/>
        </p:nvGrpSpPr>
        <p:grpSpPr>
          <a:xfrm>
            <a:off x="12938981" y="5918683"/>
            <a:ext cx="6249986" cy="3516492"/>
            <a:chOff x="0" y="0"/>
            <a:chExt cx="1912946" cy="1076300"/>
          </a:xfrm>
        </p:grpSpPr>
        <p:sp>
          <p:nvSpPr>
            <p:cNvPr id="20" name="Freeform 14"/>
            <p:cNvSpPr/>
            <p:nvPr/>
          </p:nvSpPr>
          <p:spPr>
            <a:xfrm>
              <a:off x="0" y="0"/>
              <a:ext cx="1912946" cy="1076300"/>
            </a:xfrm>
            <a:custGeom>
              <a:avLst/>
              <a:gdLst/>
              <a:ahLst/>
              <a:cxnLst/>
              <a:rect l="l" t="t" r="r" b="b"/>
              <a:pathLst>
                <a:path w="1912946" h="1076300">
                  <a:moveTo>
                    <a:pt x="0" y="0"/>
                  </a:moveTo>
                  <a:lnTo>
                    <a:pt x="1912946" y="0"/>
                  </a:lnTo>
                  <a:lnTo>
                    <a:pt x="1912946" y="1076300"/>
                  </a:lnTo>
                  <a:lnTo>
                    <a:pt x="0" y="1076300"/>
                  </a:lnTo>
                  <a:close/>
                </a:path>
              </a:pathLst>
            </a:custGeom>
            <a:solidFill>
              <a:srgbClr val="2970AF"/>
            </a:solidFill>
            <a:ln cap="sq">
              <a:noFill/>
              <a:prstDash val="solid"/>
              <a:miter/>
            </a:ln>
          </p:spPr>
        </p:sp>
        <p:sp>
          <p:nvSpPr>
            <p:cNvPr id="21" name="TextBox 15"/>
            <p:cNvSpPr txBox="1"/>
            <p:nvPr/>
          </p:nvSpPr>
          <p:spPr>
            <a:xfrm>
              <a:off x="0" y="-38100"/>
              <a:ext cx="1912946" cy="1114400"/>
            </a:xfrm>
            <a:prstGeom prst="rect">
              <a:avLst/>
            </a:prstGeom>
          </p:spPr>
          <p:txBody>
            <a:bodyPr lIns="50800" tIns="50800" rIns="50800" bIns="50800" rtlCol="0" anchor="ctr"/>
            <a:lstStyle/>
            <a:p>
              <a:pPr algn="ctr">
                <a:lnSpc>
                  <a:spcPts val="2659"/>
                </a:lnSpc>
              </a:pPr>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13538A"/>
        </a:solidFill>
        <a:effectLst/>
      </p:bgPr>
    </p:bg>
    <p:spTree>
      <p:nvGrpSpPr>
        <p:cNvPr id="1" name=""/>
        <p:cNvGrpSpPr/>
        <p:nvPr/>
      </p:nvGrpSpPr>
      <p:grpSpPr>
        <a:xfrm>
          <a:off x="0" y="0"/>
          <a:ext cx="0" cy="0"/>
          <a:chOff x="0" y="0"/>
          <a:chExt cx="0" cy="0"/>
        </a:xfrm>
      </p:grpSpPr>
      <p:sp>
        <p:nvSpPr>
          <p:cNvPr id="2" name="TextBox 2"/>
          <p:cNvSpPr txBox="1"/>
          <p:nvPr/>
        </p:nvSpPr>
        <p:spPr>
          <a:xfrm>
            <a:off x="685800" y="843771"/>
            <a:ext cx="9330813" cy="623312"/>
          </a:xfrm>
          <a:prstGeom prst="rect">
            <a:avLst/>
          </a:prstGeom>
        </p:spPr>
        <p:txBody>
          <a:bodyPr wrap="square" lIns="0" tIns="0" rIns="0" bIns="0" rtlCol="0" anchor="t">
            <a:spAutoFit/>
          </a:bodyPr>
          <a:lstStyle/>
          <a:p>
            <a:pPr algn="ctr">
              <a:lnSpc>
                <a:spcPts val="5208"/>
              </a:lnSpc>
            </a:pPr>
            <a:r>
              <a:rPr lang="en-US" sz="3600" dirty="0">
                <a:solidFill>
                  <a:srgbClr val="FFF234"/>
                </a:solidFill>
                <a:latin typeface="Eras Bold ITC" panose="020B0907030504020204" pitchFamily="34" charset="0"/>
              </a:rPr>
              <a:t>Medication Ordering and Delivery </a:t>
            </a:r>
            <a:r>
              <a:rPr lang="en-US" sz="3720" dirty="0">
                <a:solidFill>
                  <a:srgbClr val="FFF234"/>
                </a:solidFill>
                <a:latin typeface="Eras Bold ITC" panose="020B0907030504020204" pitchFamily="34" charset="0"/>
              </a:rPr>
              <a:t>:</a:t>
            </a:r>
          </a:p>
        </p:txBody>
      </p:sp>
      <p:sp>
        <p:nvSpPr>
          <p:cNvPr id="3" name="TextBox 3"/>
          <p:cNvSpPr txBox="1"/>
          <p:nvPr/>
        </p:nvSpPr>
        <p:spPr>
          <a:xfrm>
            <a:off x="1135095" y="1558306"/>
            <a:ext cx="14227054" cy="574068"/>
          </a:xfrm>
          <a:prstGeom prst="rect">
            <a:avLst/>
          </a:prstGeom>
        </p:spPr>
        <p:txBody>
          <a:bodyPr wrap="square" lIns="0" tIns="0" rIns="0" bIns="0" rtlCol="0" anchor="t">
            <a:spAutoFit/>
          </a:bodyPr>
          <a:lstStyle/>
          <a:p>
            <a:pPr algn="ctr">
              <a:lnSpc>
                <a:spcPts val="4759"/>
              </a:lnSpc>
            </a:pPr>
            <a:r>
              <a:rPr lang="en-US" sz="3399" dirty="0">
                <a:solidFill>
                  <a:schemeClr val="accent3">
                    <a:lumMod val="75000"/>
                  </a:schemeClr>
                </a:solidFill>
                <a:latin typeface="Canva Sans"/>
              </a:rPr>
              <a:t>1</a:t>
            </a:r>
            <a:r>
              <a:rPr lang="en-US" sz="3399" dirty="0">
                <a:solidFill>
                  <a:schemeClr val="accent3">
                    <a:lumMod val="75000"/>
                  </a:schemeClr>
                </a:solidFill>
                <a:latin typeface="Consolas" panose="020B0609020204030204" pitchFamily="49" charset="0"/>
              </a:rPr>
              <a:t>) Payment gateways like Stripe or PayPal for transactions</a:t>
            </a:r>
          </a:p>
        </p:txBody>
      </p:sp>
      <p:sp>
        <p:nvSpPr>
          <p:cNvPr id="4" name="TextBox 4"/>
          <p:cNvSpPr txBox="1"/>
          <p:nvPr/>
        </p:nvSpPr>
        <p:spPr>
          <a:xfrm>
            <a:off x="1135095" y="2279187"/>
            <a:ext cx="10363200" cy="574196"/>
          </a:xfrm>
          <a:prstGeom prst="rect">
            <a:avLst/>
          </a:prstGeom>
        </p:spPr>
        <p:txBody>
          <a:bodyPr wrap="square" lIns="0" tIns="0" rIns="0" bIns="0" rtlCol="0" anchor="t">
            <a:spAutoFit/>
          </a:bodyPr>
          <a:lstStyle/>
          <a:p>
            <a:pPr algn="ctr">
              <a:lnSpc>
                <a:spcPts val="4759"/>
              </a:lnSpc>
            </a:pPr>
            <a:r>
              <a:rPr lang="en-US" sz="3399" dirty="0">
                <a:solidFill>
                  <a:schemeClr val="accent3">
                    <a:lumMod val="75000"/>
                  </a:schemeClr>
                </a:solidFill>
                <a:latin typeface="Consolas" panose="020B0609020204030204" pitchFamily="49" charset="0"/>
              </a:rPr>
              <a:t>2) Django or Flask for backend development</a:t>
            </a:r>
          </a:p>
        </p:txBody>
      </p:sp>
      <p:sp>
        <p:nvSpPr>
          <p:cNvPr id="5" name="TextBox 5"/>
          <p:cNvSpPr txBox="1"/>
          <p:nvPr/>
        </p:nvSpPr>
        <p:spPr>
          <a:xfrm>
            <a:off x="1112125" y="3140274"/>
            <a:ext cx="13032658" cy="573747"/>
          </a:xfrm>
          <a:prstGeom prst="rect">
            <a:avLst/>
          </a:prstGeom>
        </p:spPr>
        <p:txBody>
          <a:bodyPr wrap="square" lIns="0" tIns="0" rIns="0" bIns="0" rtlCol="0" anchor="t">
            <a:spAutoFit/>
          </a:bodyPr>
          <a:lstStyle/>
          <a:p>
            <a:pPr algn="ctr">
              <a:lnSpc>
                <a:spcPts val="4759"/>
              </a:lnSpc>
            </a:pPr>
            <a:r>
              <a:rPr lang="en-US" sz="3399" dirty="0">
                <a:solidFill>
                  <a:schemeClr val="accent3">
                    <a:lumMod val="75000"/>
                  </a:schemeClr>
                </a:solidFill>
                <a:latin typeface="Consolas" panose="020B0609020204030204" pitchFamily="49" charset="0"/>
              </a:rPr>
              <a:t>3) React Native or Flutter for mobile app development</a:t>
            </a:r>
          </a:p>
        </p:txBody>
      </p:sp>
      <p:sp>
        <p:nvSpPr>
          <p:cNvPr id="6" name="TextBox 6"/>
          <p:cNvSpPr txBox="1"/>
          <p:nvPr/>
        </p:nvSpPr>
        <p:spPr>
          <a:xfrm>
            <a:off x="1258358" y="4007647"/>
            <a:ext cx="8419042" cy="642355"/>
          </a:xfrm>
          <a:prstGeom prst="rect">
            <a:avLst/>
          </a:prstGeom>
        </p:spPr>
        <p:txBody>
          <a:bodyPr wrap="square" lIns="0" tIns="0" rIns="0" bIns="0" rtlCol="0" anchor="t">
            <a:spAutoFit/>
          </a:bodyPr>
          <a:lstStyle/>
          <a:p>
            <a:pPr algn="ctr">
              <a:lnSpc>
                <a:spcPts val="5389"/>
              </a:lnSpc>
            </a:pPr>
            <a:r>
              <a:rPr lang="en-US" sz="3849" dirty="0">
                <a:solidFill>
                  <a:srgbClr val="FFF234"/>
                </a:solidFill>
                <a:latin typeface="Eras Bold ITC" panose="020B0907030504020204" pitchFamily="34" charset="0"/>
              </a:rPr>
              <a:t>Image Processing  and Scanning :</a:t>
            </a:r>
          </a:p>
        </p:txBody>
      </p:sp>
      <p:sp>
        <p:nvSpPr>
          <p:cNvPr id="7" name="TextBox 7"/>
          <p:cNvSpPr txBox="1"/>
          <p:nvPr/>
        </p:nvSpPr>
        <p:spPr>
          <a:xfrm>
            <a:off x="1112125" y="4975140"/>
            <a:ext cx="7757428" cy="574068"/>
          </a:xfrm>
          <a:prstGeom prst="rect">
            <a:avLst/>
          </a:prstGeom>
        </p:spPr>
        <p:txBody>
          <a:bodyPr wrap="square" lIns="0" tIns="0" rIns="0" bIns="0" rtlCol="0" anchor="t">
            <a:spAutoFit/>
          </a:bodyPr>
          <a:lstStyle/>
          <a:p>
            <a:pPr algn="ctr">
              <a:lnSpc>
                <a:spcPts val="4759"/>
              </a:lnSpc>
            </a:pPr>
            <a:r>
              <a:rPr lang="en-US" sz="3399" dirty="0">
                <a:solidFill>
                  <a:schemeClr val="accent3">
                    <a:lumMod val="75000"/>
                  </a:schemeClr>
                </a:solidFill>
                <a:latin typeface="Canva Sans"/>
              </a:rPr>
              <a:t>1</a:t>
            </a:r>
            <a:r>
              <a:rPr lang="en-US" sz="3399" dirty="0">
                <a:solidFill>
                  <a:schemeClr val="accent3">
                    <a:lumMod val="75000"/>
                  </a:schemeClr>
                </a:solidFill>
                <a:latin typeface="Consolas" panose="020B0609020204030204" pitchFamily="49" charset="0"/>
              </a:rPr>
              <a:t>) OpenCV for image processing</a:t>
            </a:r>
          </a:p>
        </p:txBody>
      </p:sp>
      <p:sp>
        <p:nvSpPr>
          <p:cNvPr id="9" name="TextBox 9"/>
          <p:cNvSpPr txBox="1"/>
          <p:nvPr/>
        </p:nvSpPr>
        <p:spPr>
          <a:xfrm>
            <a:off x="228600" y="6572980"/>
            <a:ext cx="11564108" cy="573747"/>
          </a:xfrm>
          <a:prstGeom prst="rect">
            <a:avLst/>
          </a:prstGeom>
        </p:spPr>
        <p:txBody>
          <a:bodyPr wrap="square" lIns="0" tIns="0" rIns="0" bIns="0" rtlCol="0" anchor="t">
            <a:spAutoFit/>
          </a:bodyPr>
          <a:lstStyle/>
          <a:p>
            <a:pPr algn="ctr">
              <a:lnSpc>
                <a:spcPts val="4759"/>
              </a:lnSpc>
            </a:pPr>
            <a:r>
              <a:rPr lang="en-US" sz="3399" dirty="0">
                <a:solidFill>
                  <a:schemeClr val="accent3">
                    <a:lumMod val="75000"/>
                  </a:schemeClr>
                </a:solidFill>
                <a:latin typeface="Consolas" panose="020B0609020204030204" pitchFamily="49" charset="0"/>
              </a:rPr>
              <a:t>3) Flask or Django for API development</a:t>
            </a:r>
          </a:p>
        </p:txBody>
      </p:sp>
      <p:sp>
        <p:nvSpPr>
          <p:cNvPr id="11" name="TextBox 10">
            <a:extLst>
              <a:ext uri="{FF2B5EF4-FFF2-40B4-BE49-F238E27FC236}">
                <a16:creationId xmlns:a16="http://schemas.microsoft.com/office/drawing/2014/main" id="{8BC2372D-069C-7035-047A-443F88E30CBC}"/>
              </a:ext>
            </a:extLst>
          </p:cNvPr>
          <p:cNvSpPr txBox="1"/>
          <p:nvPr/>
        </p:nvSpPr>
        <p:spPr>
          <a:xfrm>
            <a:off x="1371600" y="5794775"/>
            <a:ext cx="14325600" cy="584775"/>
          </a:xfrm>
          <a:prstGeom prst="rect">
            <a:avLst/>
          </a:prstGeom>
          <a:noFill/>
        </p:spPr>
        <p:txBody>
          <a:bodyPr wrap="square">
            <a:spAutoFit/>
          </a:bodyPr>
          <a:lstStyle/>
          <a:p>
            <a:r>
              <a:rPr lang="en-US" sz="3200" dirty="0">
                <a:solidFill>
                  <a:schemeClr val="accent3">
                    <a:lumMod val="75000"/>
                  </a:schemeClr>
                </a:solidFill>
                <a:latin typeface="Consolas" panose="020B0609020204030204" pitchFamily="49" charset="0"/>
              </a:rPr>
              <a:t>2) TensorFlow or </a:t>
            </a:r>
            <a:r>
              <a:rPr lang="en-US" sz="3200" dirty="0" err="1">
                <a:solidFill>
                  <a:schemeClr val="accent3">
                    <a:lumMod val="75000"/>
                  </a:schemeClr>
                </a:solidFill>
                <a:latin typeface="Consolas" panose="020B0609020204030204" pitchFamily="49" charset="0"/>
              </a:rPr>
              <a:t>Pytorch</a:t>
            </a:r>
            <a:r>
              <a:rPr lang="en-US" sz="3200" dirty="0">
                <a:solidFill>
                  <a:schemeClr val="accent3">
                    <a:lumMod val="75000"/>
                  </a:schemeClr>
                </a:solidFill>
                <a:latin typeface="Consolas" panose="020B0609020204030204" pitchFamily="49" charset="0"/>
              </a:rPr>
              <a:t> for deep learning-based image analysis</a:t>
            </a:r>
            <a:endParaRPr lang="en-IN" sz="3200" dirty="0">
              <a:latin typeface="Consolas" panose="020B0609020204030204" pitchFamily="49"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3533CD">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a:off x="0" y="3334811"/>
            <a:ext cx="18288000" cy="3617379"/>
            <a:chOff x="0" y="0"/>
            <a:chExt cx="4816593" cy="952725"/>
          </a:xfrm>
        </p:grpSpPr>
        <p:sp>
          <p:nvSpPr>
            <p:cNvPr id="3" name="Freeform 3"/>
            <p:cNvSpPr/>
            <p:nvPr/>
          </p:nvSpPr>
          <p:spPr>
            <a:xfrm>
              <a:off x="0" y="0"/>
              <a:ext cx="4816592" cy="952725"/>
            </a:xfrm>
            <a:custGeom>
              <a:avLst/>
              <a:gdLst/>
              <a:ahLst/>
              <a:cxnLst/>
              <a:rect l="l" t="t" r="r" b="b"/>
              <a:pathLst>
                <a:path w="4816592" h="952725">
                  <a:moveTo>
                    <a:pt x="0" y="0"/>
                  </a:moveTo>
                  <a:lnTo>
                    <a:pt x="4816592" y="0"/>
                  </a:lnTo>
                  <a:lnTo>
                    <a:pt x="4816592" y="952725"/>
                  </a:lnTo>
                  <a:lnTo>
                    <a:pt x="0" y="952725"/>
                  </a:lnTo>
                  <a:close/>
                </a:path>
              </a:pathLst>
            </a:custGeom>
            <a:solidFill>
              <a:srgbClr val="EAEAEA"/>
            </a:solidFill>
          </p:spPr>
        </p:sp>
        <p:sp>
          <p:nvSpPr>
            <p:cNvPr id="4" name="TextBox 4"/>
            <p:cNvSpPr txBox="1"/>
            <p:nvPr/>
          </p:nvSpPr>
          <p:spPr>
            <a:xfrm>
              <a:off x="0" y="-47625"/>
              <a:ext cx="4816593" cy="1000350"/>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1202845" y="-1974976"/>
            <a:ext cx="20033257" cy="13091733"/>
          </a:xfrm>
          <a:custGeom>
            <a:avLst/>
            <a:gdLst/>
            <a:ahLst/>
            <a:cxnLst/>
            <a:rect l="l" t="t" r="r" b="b"/>
            <a:pathLst>
              <a:path w="20033257" h="13091733">
                <a:moveTo>
                  <a:pt x="0" y="0"/>
                </a:moveTo>
                <a:lnTo>
                  <a:pt x="20033257" y="0"/>
                </a:lnTo>
                <a:lnTo>
                  <a:pt x="20033257" y="13091733"/>
                </a:lnTo>
                <a:lnTo>
                  <a:pt x="0" y="13091733"/>
                </a:lnTo>
                <a:lnTo>
                  <a:pt x="0" y="0"/>
                </a:lnTo>
                <a:close/>
              </a:path>
            </a:pathLst>
          </a:custGeom>
          <a:blipFill>
            <a:blip r:embed="rId2"/>
            <a:stretch>
              <a:fillRect/>
            </a:stretch>
          </a:blipFill>
        </p:spPr>
      </p:sp>
      <p:sp>
        <p:nvSpPr>
          <p:cNvPr id="6" name="TextBox 6"/>
          <p:cNvSpPr txBox="1"/>
          <p:nvPr/>
        </p:nvSpPr>
        <p:spPr>
          <a:xfrm>
            <a:off x="1828800" y="8825443"/>
            <a:ext cx="18043171" cy="1484830"/>
          </a:xfrm>
          <a:prstGeom prst="rect">
            <a:avLst/>
          </a:prstGeom>
        </p:spPr>
        <p:txBody>
          <a:bodyPr lIns="0" tIns="0" rIns="0" bIns="0" rtlCol="0" anchor="t">
            <a:spAutoFit/>
          </a:bodyPr>
          <a:lstStyle/>
          <a:p>
            <a:pPr algn="ctr">
              <a:lnSpc>
                <a:spcPts val="12034"/>
              </a:lnSpc>
              <a:spcBef>
                <a:spcPct val="0"/>
              </a:spcBef>
            </a:pPr>
            <a:r>
              <a:rPr lang="en-US" sz="8595" dirty="0">
                <a:solidFill>
                  <a:schemeClr val="bg1"/>
                </a:solidFill>
                <a:latin typeface="League Spartan"/>
              </a:rPr>
              <a:t>THANK </a:t>
            </a:r>
            <a:r>
              <a:rPr lang="en-US" sz="8595" dirty="0">
                <a:solidFill>
                  <a:schemeClr val="accent3">
                    <a:lumMod val="75000"/>
                  </a:schemeClr>
                </a:solidFill>
                <a:latin typeface="League Spartan"/>
              </a:rPr>
              <a:t>YOU </a:t>
            </a:r>
          </a:p>
        </p:txBody>
      </p:sp>
    </p:spTree>
  </p:cSld>
  <p:clrMapOvr>
    <a:masterClrMapping/>
  </p:clrMapOvr>
  <mc:AlternateContent xmlns:mc="http://schemas.openxmlformats.org/markup-compatibility/2006" xmlns:p14="http://schemas.microsoft.com/office/powerpoint/2010/main">
    <mc:Choice Requires="p14">
      <p:transition spd="slow" p14:dur="3000">
        <p14:shred/>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188217" y="9258300"/>
            <a:ext cx="18476217" cy="1028700"/>
            <a:chOff x="0" y="0"/>
            <a:chExt cx="4866164" cy="270933"/>
          </a:xfrm>
        </p:grpSpPr>
        <p:sp>
          <p:nvSpPr>
            <p:cNvPr id="3" name="Freeform 3"/>
            <p:cNvSpPr/>
            <p:nvPr/>
          </p:nvSpPr>
          <p:spPr>
            <a:xfrm>
              <a:off x="0" y="0"/>
              <a:ext cx="4866164" cy="270933"/>
            </a:xfrm>
            <a:custGeom>
              <a:avLst/>
              <a:gdLst/>
              <a:ahLst/>
              <a:cxnLst/>
              <a:rect l="l" t="t" r="r" b="b"/>
              <a:pathLst>
                <a:path w="4866164" h="270933">
                  <a:moveTo>
                    <a:pt x="0" y="0"/>
                  </a:moveTo>
                  <a:lnTo>
                    <a:pt x="4866164" y="0"/>
                  </a:lnTo>
                  <a:lnTo>
                    <a:pt x="4866164" y="270933"/>
                  </a:lnTo>
                  <a:lnTo>
                    <a:pt x="0" y="270933"/>
                  </a:lnTo>
                  <a:close/>
                </a:path>
              </a:pathLst>
            </a:custGeom>
            <a:solidFill>
              <a:srgbClr val="5B98BA"/>
            </a:solidFill>
            <a:ln cap="sq">
              <a:noFill/>
              <a:prstDash val="solid"/>
              <a:miter/>
            </a:ln>
          </p:spPr>
        </p:sp>
        <p:sp>
          <p:nvSpPr>
            <p:cNvPr id="4" name="TextBox 4"/>
            <p:cNvSpPr txBox="1"/>
            <p:nvPr/>
          </p:nvSpPr>
          <p:spPr>
            <a:xfrm>
              <a:off x="0" y="-38100"/>
              <a:ext cx="4866164" cy="309033"/>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5" name="Group 5"/>
          <p:cNvGrpSpPr/>
          <p:nvPr/>
        </p:nvGrpSpPr>
        <p:grpSpPr>
          <a:xfrm>
            <a:off x="0" y="2173643"/>
            <a:ext cx="15525138" cy="5318724"/>
            <a:chOff x="0" y="0"/>
            <a:chExt cx="4088925" cy="1400816"/>
          </a:xfrm>
        </p:grpSpPr>
        <p:sp>
          <p:nvSpPr>
            <p:cNvPr id="6" name="Freeform 6"/>
            <p:cNvSpPr/>
            <p:nvPr/>
          </p:nvSpPr>
          <p:spPr>
            <a:xfrm>
              <a:off x="0" y="0"/>
              <a:ext cx="4088925" cy="1400816"/>
            </a:xfrm>
            <a:custGeom>
              <a:avLst/>
              <a:gdLst/>
              <a:ahLst/>
              <a:cxnLst/>
              <a:rect l="l" t="t" r="r" b="b"/>
              <a:pathLst>
                <a:path w="4088925" h="1400816">
                  <a:moveTo>
                    <a:pt x="0" y="0"/>
                  </a:moveTo>
                  <a:lnTo>
                    <a:pt x="4088925" y="0"/>
                  </a:lnTo>
                  <a:lnTo>
                    <a:pt x="4088925" y="1400816"/>
                  </a:lnTo>
                  <a:lnTo>
                    <a:pt x="0" y="1400816"/>
                  </a:lnTo>
                  <a:close/>
                </a:path>
              </a:pathLst>
            </a:custGeom>
            <a:solidFill>
              <a:srgbClr val="145DA0"/>
            </a:solidFill>
            <a:ln cap="sq">
              <a:noFill/>
              <a:prstDash val="solid"/>
              <a:miter/>
            </a:ln>
          </p:spPr>
        </p:sp>
        <p:sp>
          <p:nvSpPr>
            <p:cNvPr id="7" name="TextBox 7"/>
            <p:cNvSpPr txBox="1"/>
            <p:nvPr/>
          </p:nvSpPr>
          <p:spPr>
            <a:xfrm>
              <a:off x="0" y="-38100"/>
              <a:ext cx="4088925" cy="1438916"/>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8" name="Freeform 8"/>
          <p:cNvSpPr/>
          <p:nvPr/>
        </p:nvSpPr>
        <p:spPr>
          <a:xfrm>
            <a:off x="8064398" y="0"/>
            <a:ext cx="9736136" cy="5825601"/>
          </a:xfrm>
          <a:custGeom>
            <a:avLst/>
            <a:gdLst/>
            <a:ahLst/>
            <a:cxnLst/>
            <a:rect l="l" t="t" r="r" b="b"/>
            <a:pathLst>
              <a:path w="9736136" h="5825601">
                <a:moveTo>
                  <a:pt x="0" y="0"/>
                </a:moveTo>
                <a:lnTo>
                  <a:pt x="9736136" y="0"/>
                </a:lnTo>
                <a:lnTo>
                  <a:pt x="9736136" y="5825601"/>
                </a:lnTo>
                <a:lnTo>
                  <a:pt x="0" y="5825601"/>
                </a:lnTo>
                <a:lnTo>
                  <a:pt x="0" y="0"/>
                </a:lnTo>
                <a:close/>
              </a:path>
            </a:pathLst>
          </a:custGeom>
          <a:blipFill>
            <a:blip r:embed="rId2"/>
            <a:stretch>
              <a:fillRect l="-9559" t="-663" r="-2914" b="-22178"/>
            </a:stretch>
          </a:blipFill>
        </p:spPr>
      </p:sp>
      <p:sp>
        <p:nvSpPr>
          <p:cNvPr id="10" name="TextBox 10"/>
          <p:cNvSpPr txBox="1"/>
          <p:nvPr/>
        </p:nvSpPr>
        <p:spPr>
          <a:xfrm>
            <a:off x="0" y="3004070"/>
            <a:ext cx="10769586" cy="4488296"/>
          </a:xfrm>
          <a:prstGeom prst="rect">
            <a:avLst/>
          </a:prstGeom>
        </p:spPr>
        <p:txBody>
          <a:bodyPr lIns="0" tIns="0" rIns="0" bIns="0" rtlCol="0" anchor="t">
            <a:spAutoFit/>
          </a:bodyPr>
          <a:lstStyle/>
          <a:p>
            <a:pPr algn="ctr">
              <a:lnSpc>
                <a:spcPts val="4415"/>
              </a:lnSpc>
            </a:pPr>
            <a:r>
              <a:rPr lang="en-US" sz="6000" spc="-63" dirty="0">
                <a:solidFill>
                  <a:schemeClr val="bg1"/>
                </a:solidFill>
                <a:latin typeface="Cascadia Mono Light" panose="020B0609020000020004" pitchFamily="49" charset="0"/>
                <a:ea typeface="Cascadia Mono Light" panose="020B0609020000020004" pitchFamily="49" charset="0"/>
                <a:cs typeface="Cascadia Mono Light" panose="020B0609020000020004" pitchFamily="49" charset="0"/>
              </a:rPr>
              <a:t>I</a:t>
            </a:r>
            <a:r>
              <a:rPr lang="en-US" sz="3154" spc="-63" dirty="0">
                <a:solidFill>
                  <a:schemeClr val="bg1"/>
                </a:solidFill>
                <a:latin typeface="Cascadia Mono Light" panose="020B0609020000020004" pitchFamily="49" charset="0"/>
                <a:ea typeface="Cascadia Mono Light" panose="020B0609020000020004" pitchFamily="49" charset="0"/>
                <a:cs typeface="Cascadia Mono Light" panose="020B0609020000020004" pitchFamily="49" charset="0"/>
              </a:rPr>
              <a:t>magine having a personal doctor available to you 24/7, ready to assist with your health concerns, prescribe medications, and even provide real-time consultations.</a:t>
            </a:r>
          </a:p>
          <a:p>
            <a:pPr algn="ctr">
              <a:lnSpc>
                <a:spcPts val="4415"/>
              </a:lnSpc>
            </a:pPr>
            <a:r>
              <a:rPr lang="en-US" sz="3154" spc="-63" dirty="0">
                <a:solidFill>
                  <a:schemeClr val="bg1"/>
                </a:solidFill>
                <a:latin typeface="Cascadia Mono Light" panose="020B0609020000020004" pitchFamily="49" charset="0"/>
                <a:ea typeface="Cascadia Mono Light" panose="020B0609020000020004" pitchFamily="49" charset="0"/>
                <a:cs typeface="Cascadia Mono Light" panose="020B0609020000020004" pitchFamily="49" charset="0"/>
              </a:rPr>
              <a:t>Doctor AI an app which can assist with your health concerns , prescribing medications and also provides real-time consultations.</a:t>
            </a:r>
          </a:p>
          <a:p>
            <a:pPr algn="ctr">
              <a:lnSpc>
                <a:spcPts val="4415"/>
              </a:lnSpc>
              <a:spcBef>
                <a:spcPct val="0"/>
              </a:spcBef>
            </a:pPr>
            <a:endParaRPr lang="en-US" sz="3154" spc="-63" dirty="0">
              <a:solidFill>
                <a:srgbClr val="FF66C4"/>
              </a:solidFill>
              <a:latin typeface="Poppins Italics"/>
            </a:endParaRPr>
          </a:p>
        </p:txBody>
      </p:sp>
      <p:sp>
        <p:nvSpPr>
          <p:cNvPr id="11" name="TextBox 10">
            <a:extLst>
              <a:ext uri="{FF2B5EF4-FFF2-40B4-BE49-F238E27FC236}">
                <a16:creationId xmlns:a16="http://schemas.microsoft.com/office/drawing/2014/main" id="{6EC29392-3BCF-C156-5846-E5D976D81CE1}"/>
              </a:ext>
            </a:extLst>
          </p:cNvPr>
          <p:cNvSpPr txBox="1"/>
          <p:nvPr/>
        </p:nvSpPr>
        <p:spPr>
          <a:xfrm>
            <a:off x="1143000" y="946922"/>
            <a:ext cx="6096000" cy="923330"/>
          </a:xfrm>
          <a:prstGeom prst="rect">
            <a:avLst/>
          </a:prstGeom>
          <a:noFill/>
        </p:spPr>
        <p:txBody>
          <a:bodyPr wrap="square" rtlCol="0">
            <a:spAutoFit/>
          </a:bodyPr>
          <a:lstStyle/>
          <a:p>
            <a:r>
              <a:rPr lang="en-US" sz="5400" dirty="0">
                <a:solidFill>
                  <a:schemeClr val="accent3">
                    <a:lumMod val="75000"/>
                  </a:schemeClr>
                </a:solidFill>
                <a:latin typeface="Eras Bold ITC" panose="020B0907030504020204" pitchFamily="34" charset="0"/>
              </a:rPr>
              <a:t>INTRODUCTION</a:t>
            </a:r>
            <a:endParaRPr lang="en-IN" sz="5400" dirty="0">
              <a:solidFill>
                <a:schemeClr val="accent3">
                  <a:lumMod val="75000"/>
                </a:schemeClr>
              </a:solidFill>
              <a:latin typeface="Eras Bold ITC" panose="020B0907030504020204" pitchFamily="34"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25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barn(outVertical)">
                                      <p:cBhvr>
                                        <p:cTn id="7" dur="500"/>
                                        <p:tgtEl>
                                          <p:spTgt spid="10">
                                            <p:txEl>
                                              <p:pRg st="0" end="0"/>
                                            </p:txEl>
                                          </p:spTgt>
                                        </p:tgtEl>
                                      </p:cBhvr>
                                    </p:animEffect>
                                  </p:childTnLst>
                                </p:cTn>
                              </p:par>
                              <p:par>
                                <p:cTn id="8" presetID="16" presetClass="entr" presetSubtype="37" fill="hold" nodeType="withEffect">
                                  <p:stCondLst>
                                    <p:cond delay="250"/>
                                  </p:stCondLst>
                                  <p:childTnLst>
                                    <p:set>
                                      <p:cBhvr>
                                        <p:cTn id="9" dur="1" fill="hold">
                                          <p:stCondLst>
                                            <p:cond delay="0"/>
                                          </p:stCondLst>
                                        </p:cTn>
                                        <p:tgtEl>
                                          <p:spTgt spid="10">
                                            <p:txEl>
                                              <p:pRg st="1" end="1"/>
                                            </p:txEl>
                                          </p:spTgt>
                                        </p:tgtEl>
                                        <p:attrNameLst>
                                          <p:attrName>style.visibility</p:attrName>
                                        </p:attrNameLst>
                                      </p:cBhvr>
                                      <p:to>
                                        <p:strVal val="visible"/>
                                      </p:to>
                                    </p:set>
                                    <p:animEffect transition="in" filter="barn(outVertical)">
                                      <p:cBhvr>
                                        <p:cTn id="10" dur="500"/>
                                        <p:tgtEl>
                                          <p:spTgt spid="10">
                                            <p:txEl>
                                              <p:pRg st="1" end="1"/>
                                            </p:txEl>
                                          </p:spTgt>
                                        </p:tgtEl>
                                      </p:cBhvr>
                                    </p:animEffect>
                                  </p:childTnLst>
                                </p:cTn>
                              </p:par>
                              <p:par>
                                <p:cTn id="11" presetID="34" presetClass="emph" presetSubtype="0" fill="hold" nodeType="withEffect">
                                  <p:stCondLst>
                                    <p:cond delay="0"/>
                                  </p:stCondLst>
                                  <p:iterate type="lt">
                                    <p:tmPct val="10000"/>
                                  </p:iterate>
                                  <p:childTnLst>
                                    <p:animMotion origin="layout" path="M 0.0 0.0 L 0.0 -0.07213" pathEditMode="relative" ptsTypes="">
                                      <p:cBhvr>
                                        <p:cTn id="12" dur="250" accel="50000" decel="50000" autoRev="1" fill="hold">
                                          <p:stCondLst>
                                            <p:cond delay="0"/>
                                          </p:stCondLst>
                                        </p:cTn>
                                        <p:tgtEl>
                                          <p:spTgt spid="11">
                                            <p:txEl>
                                              <p:pRg st="0" end="0"/>
                                            </p:txEl>
                                          </p:spTgt>
                                        </p:tgtEl>
                                        <p:attrNameLst>
                                          <p:attrName>ppt_x</p:attrName>
                                          <p:attrName>ppt_y</p:attrName>
                                        </p:attrNameLst>
                                      </p:cBhvr>
                                    </p:animMotion>
                                    <p:animRot by="1500000">
                                      <p:cBhvr>
                                        <p:cTn id="13" dur="125" fill="hold">
                                          <p:stCondLst>
                                            <p:cond delay="0"/>
                                          </p:stCondLst>
                                        </p:cTn>
                                        <p:tgtEl>
                                          <p:spTgt spid="11">
                                            <p:txEl>
                                              <p:pRg st="0" end="0"/>
                                            </p:txEl>
                                          </p:spTgt>
                                        </p:tgtEl>
                                        <p:attrNameLst>
                                          <p:attrName>r</p:attrName>
                                        </p:attrNameLst>
                                      </p:cBhvr>
                                    </p:animRot>
                                    <p:animRot by="-1500000">
                                      <p:cBhvr>
                                        <p:cTn id="14" dur="125" fill="hold">
                                          <p:stCondLst>
                                            <p:cond delay="125"/>
                                          </p:stCondLst>
                                        </p:cTn>
                                        <p:tgtEl>
                                          <p:spTgt spid="11">
                                            <p:txEl>
                                              <p:pRg st="0" end="0"/>
                                            </p:txEl>
                                          </p:spTgt>
                                        </p:tgtEl>
                                        <p:attrNameLst>
                                          <p:attrName>r</p:attrName>
                                        </p:attrNameLst>
                                      </p:cBhvr>
                                    </p:animRot>
                                    <p:animRot by="-1500000">
                                      <p:cBhvr>
                                        <p:cTn id="15" dur="125" fill="hold">
                                          <p:stCondLst>
                                            <p:cond delay="250"/>
                                          </p:stCondLst>
                                        </p:cTn>
                                        <p:tgtEl>
                                          <p:spTgt spid="11">
                                            <p:txEl>
                                              <p:pRg st="0" end="0"/>
                                            </p:txEl>
                                          </p:spTgt>
                                        </p:tgtEl>
                                        <p:attrNameLst>
                                          <p:attrName>r</p:attrName>
                                        </p:attrNameLst>
                                      </p:cBhvr>
                                    </p:animRot>
                                    <p:animRot by="1500000">
                                      <p:cBhvr>
                                        <p:cTn id="16" dur="125" fill="hold">
                                          <p:stCondLst>
                                            <p:cond delay="375"/>
                                          </p:stCondLst>
                                        </p:cTn>
                                        <p:tgtEl>
                                          <p:spTgt spid="11">
                                            <p:txEl>
                                              <p:pRg st="0" end="0"/>
                                            </p:txEl>
                                          </p:spTgt>
                                        </p:tgtEl>
                                        <p:attrNameLst>
                                          <p:attrName>r</p:attrName>
                                        </p:attrNameLst>
                                      </p:cBhvr>
                                    </p:animRot>
                                  </p:childTnLst>
                                </p:cTn>
                              </p:par>
                            </p:childTnLst>
                          </p:cTn>
                        </p:par>
                      </p:childTnLst>
                    </p:cTn>
                  </p:par>
                  <p:par>
                    <p:cTn id="17" fill="hold">
                      <p:stCondLst>
                        <p:cond delay="indefinite"/>
                      </p:stCondLst>
                      <p:childTnLst>
                        <p:par>
                          <p:cTn id="18" fill="hold">
                            <p:stCondLst>
                              <p:cond delay="0"/>
                            </p:stCondLst>
                            <p:childTnLst>
                              <p:par>
                                <p:cTn id="19" presetID="26"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wipe(down)">
                                      <p:cBhvr>
                                        <p:cTn id="21" dur="580">
                                          <p:stCondLst>
                                            <p:cond delay="0"/>
                                          </p:stCondLst>
                                        </p:cTn>
                                        <p:tgtEl>
                                          <p:spTgt spid="8"/>
                                        </p:tgtEl>
                                      </p:cBhvr>
                                    </p:animEffect>
                                    <p:anim calcmode="lin" valueType="num">
                                      <p:cBhvr>
                                        <p:cTn id="22" dur="1822" tmFilter="0,0; 0.14,0.36; 0.43,0.73; 0.71,0.91; 1.0,1.0">
                                          <p:stCondLst>
                                            <p:cond delay="0"/>
                                          </p:stCondLst>
                                        </p:cTn>
                                        <p:tgtEl>
                                          <p:spTgt spid="8"/>
                                        </p:tgtEl>
                                        <p:attrNameLst>
                                          <p:attrName>ppt_x</p:attrName>
                                        </p:attrNameLst>
                                      </p:cBhvr>
                                      <p:tavLst>
                                        <p:tav tm="0">
                                          <p:val>
                                            <p:strVal val="#ppt_x-0.25"/>
                                          </p:val>
                                        </p:tav>
                                        <p:tav tm="100000">
                                          <p:val>
                                            <p:strVal val="#ppt_x"/>
                                          </p:val>
                                        </p:tav>
                                      </p:tavLst>
                                    </p:anim>
                                    <p:anim calcmode="lin" valueType="num">
                                      <p:cBhvr>
                                        <p:cTn id="23" dur="664" tmFilter="0.0,0.0; 0.25,0.07; 0.50,0.2; 0.75,0.467; 1.0,1.0">
                                          <p:stCondLst>
                                            <p:cond delay="0"/>
                                          </p:stCondLst>
                                        </p:cTn>
                                        <p:tgtEl>
                                          <p:spTgt spid="8"/>
                                        </p:tgtEl>
                                        <p:attrNameLst>
                                          <p:attrName>ppt_y</p:attrName>
                                        </p:attrNameLst>
                                      </p:cBhvr>
                                      <p:tavLst>
                                        <p:tav tm="0" fmla="#ppt_y-sin(pi*$)/3">
                                          <p:val>
                                            <p:fltVal val="0.5"/>
                                          </p:val>
                                        </p:tav>
                                        <p:tav tm="100000">
                                          <p:val>
                                            <p:fltVal val="1"/>
                                          </p:val>
                                        </p:tav>
                                      </p:tavLst>
                                    </p:anim>
                                    <p:anim calcmode="lin" valueType="num">
                                      <p:cBhvr>
                                        <p:cTn id="24" dur="664" tmFilter="0, 0; 0.125,0.2665; 0.25,0.4; 0.375,0.465; 0.5,0.5;  0.625,0.535; 0.75,0.6; 0.875,0.7335; 1,1">
                                          <p:stCondLst>
                                            <p:cond delay="664"/>
                                          </p:stCondLst>
                                        </p:cTn>
                                        <p:tgtEl>
                                          <p:spTgt spid="8"/>
                                        </p:tgtEl>
                                        <p:attrNameLst>
                                          <p:attrName>ppt_y</p:attrName>
                                        </p:attrNameLst>
                                      </p:cBhvr>
                                      <p:tavLst>
                                        <p:tav tm="0" fmla="#ppt_y-sin(pi*$)/9">
                                          <p:val>
                                            <p:fltVal val="0"/>
                                          </p:val>
                                        </p:tav>
                                        <p:tav tm="100000">
                                          <p:val>
                                            <p:fltVal val="1"/>
                                          </p:val>
                                        </p:tav>
                                      </p:tavLst>
                                    </p:anim>
                                    <p:anim calcmode="lin" valueType="num">
                                      <p:cBhvr>
                                        <p:cTn id="25" dur="332" tmFilter="0, 0; 0.125,0.2665; 0.25,0.4; 0.375,0.465; 0.5,0.5;  0.625,0.535; 0.75,0.6; 0.875,0.7335; 1,1">
                                          <p:stCondLst>
                                            <p:cond delay="1324"/>
                                          </p:stCondLst>
                                        </p:cTn>
                                        <p:tgtEl>
                                          <p:spTgt spid="8"/>
                                        </p:tgtEl>
                                        <p:attrNameLst>
                                          <p:attrName>ppt_y</p:attrName>
                                        </p:attrNameLst>
                                      </p:cBhvr>
                                      <p:tavLst>
                                        <p:tav tm="0" fmla="#ppt_y-sin(pi*$)/27">
                                          <p:val>
                                            <p:fltVal val="0"/>
                                          </p:val>
                                        </p:tav>
                                        <p:tav tm="100000">
                                          <p:val>
                                            <p:fltVal val="1"/>
                                          </p:val>
                                        </p:tav>
                                      </p:tavLst>
                                    </p:anim>
                                    <p:anim calcmode="lin" valueType="num">
                                      <p:cBhvr>
                                        <p:cTn id="26" dur="164" tmFilter="0, 0; 0.125,0.2665; 0.25,0.4; 0.375,0.465; 0.5,0.5;  0.625,0.535; 0.75,0.6; 0.875,0.7335; 1,1">
                                          <p:stCondLst>
                                            <p:cond delay="1656"/>
                                          </p:stCondLst>
                                        </p:cTn>
                                        <p:tgtEl>
                                          <p:spTgt spid="8"/>
                                        </p:tgtEl>
                                        <p:attrNameLst>
                                          <p:attrName>ppt_y</p:attrName>
                                        </p:attrNameLst>
                                      </p:cBhvr>
                                      <p:tavLst>
                                        <p:tav tm="0" fmla="#ppt_y-sin(pi*$)/81">
                                          <p:val>
                                            <p:fltVal val="0"/>
                                          </p:val>
                                        </p:tav>
                                        <p:tav tm="100000">
                                          <p:val>
                                            <p:fltVal val="1"/>
                                          </p:val>
                                        </p:tav>
                                      </p:tavLst>
                                    </p:anim>
                                    <p:animScale>
                                      <p:cBhvr>
                                        <p:cTn id="27" dur="26">
                                          <p:stCondLst>
                                            <p:cond delay="650"/>
                                          </p:stCondLst>
                                        </p:cTn>
                                        <p:tgtEl>
                                          <p:spTgt spid="8"/>
                                        </p:tgtEl>
                                      </p:cBhvr>
                                      <p:to x="100000" y="60000"/>
                                    </p:animScale>
                                    <p:animScale>
                                      <p:cBhvr>
                                        <p:cTn id="28" dur="166" decel="50000">
                                          <p:stCondLst>
                                            <p:cond delay="676"/>
                                          </p:stCondLst>
                                        </p:cTn>
                                        <p:tgtEl>
                                          <p:spTgt spid="8"/>
                                        </p:tgtEl>
                                      </p:cBhvr>
                                      <p:to x="100000" y="100000"/>
                                    </p:animScale>
                                    <p:animScale>
                                      <p:cBhvr>
                                        <p:cTn id="29" dur="26">
                                          <p:stCondLst>
                                            <p:cond delay="1312"/>
                                          </p:stCondLst>
                                        </p:cTn>
                                        <p:tgtEl>
                                          <p:spTgt spid="8"/>
                                        </p:tgtEl>
                                      </p:cBhvr>
                                      <p:to x="100000" y="80000"/>
                                    </p:animScale>
                                    <p:animScale>
                                      <p:cBhvr>
                                        <p:cTn id="30" dur="166" decel="50000">
                                          <p:stCondLst>
                                            <p:cond delay="1338"/>
                                          </p:stCondLst>
                                        </p:cTn>
                                        <p:tgtEl>
                                          <p:spTgt spid="8"/>
                                        </p:tgtEl>
                                      </p:cBhvr>
                                      <p:to x="100000" y="100000"/>
                                    </p:animScale>
                                    <p:animScale>
                                      <p:cBhvr>
                                        <p:cTn id="31" dur="26">
                                          <p:stCondLst>
                                            <p:cond delay="1642"/>
                                          </p:stCondLst>
                                        </p:cTn>
                                        <p:tgtEl>
                                          <p:spTgt spid="8"/>
                                        </p:tgtEl>
                                      </p:cBhvr>
                                      <p:to x="100000" y="90000"/>
                                    </p:animScale>
                                    <p:animScale>
                                      <p:cBhvr>
                                        <p:cTn id="32" dur="166" decel="50000">
                                          <p:stCondLst>
                                            <p:cond delay="1668"/>
                                          </p:stCondLst>
                                        </p:cTn>
                                        <p:tgtEl>
                                          <p:spTgt spid="8"/>
                                        </p:tgtEl>
                                      </p:cBhvr>
                                      <p:to x="100000" y="100000"/>
                                    </p:animScale>
                                    <p:animScale>
                                      <p:cBhvr>
                                        <p:cTn id="33" dur="26">
                                          <p:stCondLst>
                                            <p:cond delay="1808"/>
                                          </p:stCondLst>
                                        </p:cTn>
                                        <p:tgtEl>
                                          <p:spTgt spid="8"/>
                                        </p:tgtEl>
                                      </p:cBhvr>
                                      <p:to x="100000" y="95000"/>
                                    </p:animScale>
                                    <p:animScale>
                                      <p:cBhvr>
                                        <p:cTn id="34" dur="166" decel="50000">
                                          <p:stCondLst>
                                            <p:cond delay="1834"/>
                                          </p:stCondLst>
                                        </p:cTn>
                                        <p:tgtEl>
                                          <p:spTgt spid="8"/>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4F6A92"/>
        </a:solidFill>
        <a:effectLst/>
      </p:bgPr>
    </p:bg>
    <p:spTree>
      <p:nvGrpSpPr>
        <p:cNvPr id="1" name=""/>
        <p:cNvGrpSpPr/>
        <p:nvPr/>
      </p:nvGrpSpPr>
      <p:grpSpPr>
        <a:xfrm>
          <a:off x="0" y="0"/>
          <a:ext cx="0" cy="0"/>
          <a:chOff x="0" y="0"/>
          <a:chExt cx="0" cy="0"/>
        </a:xfrm>
      </p:grpSpPr>
      <p:grpSp>
        <p:nvGrpSpPr>
          <p:cNvPr id="2" name="Group 2"/>
          <p:cNvGrpSpPr/>
          <p:nvPr/>
        </p:nvGrpSpPr>
        <p:grpSpPr>
          <a:xfrm>
            <a:off x="189637" y="5281959"/>
            <a:ext cx="4929839" cy="4763850"/>
            <a:chOff x="0" y="0"/>
            <a:chExt cx="4282440" cy="4138249"/>
          </a:xfrm>
        </p:grpSpPr>
        <p:sp>
          <p:nvSpPr>
            <p:cNvPr id="3" name="Freeform 3"/>
            <p:cNvSpPr/>
            <p:nvPr/>
          </p:nvSpPr>
          <p:spPr>
            <a:xfrm>
              <a:off x="0" y="0"/>
              <a:ext cx="4282440" cy="4138249"/>
            </a:xfrm>
            <a:custGeom>
              <a:avLst/>
              <a:gdLst/>
              <a:ahLst/>
              <a:cxnLst/>
              <a:rect l="l" t="t" r="r" b="b"/>
              <a:pathLst>
                <a:path w="4282440" h="4138249">
                  <a:moveTo>
                    <a:pt x="3211830" y="0"/>
                  </a:moveTo>
                  <a:lnTo>
                    <a:pt x="1070610" y="0"/>
                  </a:lnTo>
                  <a:lnTo>
                    <a:pt x="0" y="2069125"/>
                  </a:lnTo>
                  <a:lnTo>
                    <a:pt x="1070610" y="4138249"/>
                  </a:lnTo>
                  <a:lnTo>
                    <a:pt x="3211830" y="4138249"/>
                  </a:lnTo>
                  <a:lnTo>
                    <a:pt x="4282440" y="2069125"/>
                  </a:lnTo>
                  <a:close/>
                </a:path>
              </a:pathLst>
            </a:custGeom>
            <a:blipFill>
              <a:blip r:embed="rId2"/>
              <a:stretch>
                <a:fillRect l="-22474" r="-22474"/>
              </a:stretch>
            </a:blipFill>
            <a:ln cap="sq">
              <a:noFill/>
              <a:prstDash val="solid"/>
              <a:miter/>
            </a:ln>
          </p:spPr>
        </p:sp>
      </p:grpSp>
      <p:grpSp>
        <p:nvGrpSpPr>
          <p:cNvPr id="4" name="Group 4"/>
          <p:cNvGrpSpPr/>
          <p:nvPr/>
        </p:nvGrpSpPr>
        <p:grpSpPr>
          <a:xfrm>
            <a:off x="372646" y="254317"/>
            <a:ext cx="4814026" cy="4699225"/>
            <a:chOff x="0" y="0"/>
            <a:chExt cx="4282440" cy="4180316"/>
          </a:xfrm>
        </p:grpSpPr>
        <p:sp>
          <p:nvSpPr>
            <p:cNvPr id="5" name="Freeform 5"/>
            <p:cNvSpPr/>
            <p:nvPr/>
          </p:nvSpPr>
          <p:spPr>
            <a:xfrm>
              <a:off x="0" y="0"/>
              <a:ext cx="4282440" cy="4180316"/>
            </a:xfrm>
            <a:custGeom>
              <a:avLst/>
              <a:gdLst/>
              <a:ahLst/>
              <a:cxnLst/>
              <a:rect l="l" t="t" r="r" b="b"/>
              <a:pathLst>
                <a:path w="4282440" h="4180316">
                  <a:moveTo>
                    <a:pt x="3211830" y="0"/>
                  </a:moveTo>
                  <a:lnTo>
                    <a:pt x="1070610" y="0"/>
                  </a:lnTo>
                  <a:lnTo>
                    <a:pt x="0" y="2090158"/>
                  </a:lnTo>
                  <a:lnTo>
                    <a:pt x="1070610" y="4180316"/>
                  </a:lnTo>
                  <a:lnTo>
                    <a:pt x="3211830" y="4180316"/>
                  </a:lnTo>
                  <a:lnTo>
                    <a:pt x="4282440" y="2090158"/>
                  </a:lnTo>
                  <a:close/>
                </a:path>
              </a:pathLst>
            </a:custGeom>
            <a:blipFill>
              <a:blip r:embed="rId3"/>
              <a:stretch>
                <a:fillRect l="-28360" r="-28360"/>
              </a:stretch>
            </a:blipFill>
            <a:ln cap="sq">
              <a:noFill/>
              <a:prstDash val="solid"/>
              <a:miter/>
            </a:ln>
          </p:spPr>
        </p:sp>
      </p:grpSp>
      <p:grpSp>
        <p:nvGrpSpPr>
          <p:cNvPr id="6" name="Group 6"/>
          <p:cNvGrpSpPr/>
          <p:nvPr/>
        </p:nvGrpSpPr>
        <p:grpSpPr>
          <a:xfrm>
            <a:off x="7699643" y="5340075"/>
            <a:ext cx="5398578" cy="4269018"/>
            <a:chOff x="0" y="0"/>
            <a:chExt cx="4689623" cy="3708400"/>
          </a:xfrm>
        </p:grpSpPr>
        <p:sp>
          <p:nvSpPr>
            <p:cNvPr id="7" name="Freeform 7"/>
            <p:cNvSpPr/>
            <p:nvPr/>
          </p:nvSpPr>
          <p:spPr>
            <a:xfrm>
              <a:off x="0" y="0"/>
              <a:ext cx="4689623" cy="3708400"/>
            </a:xfrm>
            <a:custGeom>
              <a:avLst/>
              <a:gdLst/>
              <a:ahLst/>
              <a:cxnLst/>
              <a:rect l="l" t="t" r="r" b="b"/>
              <a:pathLst>
                <a:path w="4689623" h="3708400">
                  <a:moveTo>
                    <a:pt x="3517217" y="0"/>
                  </a:moveTo>
                  <a:lnTo>
                    <a:pt x="1172406" y="0"/>
                  </a:lnTo>
                  <a:lnTo>
                    <a:pt x="0" y="1854200"/>
                  </a:lnTo>
                  <a:lnTo>
                    <a:pt x="1172406" y="3708400"/>
                  </a:lnTo>
                  <a:lnTo>
                    <a:pt x="3517217" y="3708400"/>
                  </a:lnTo>
                  <a:lnTo>
                    <a:pt x="4689623" y="1854200"/>
                  </a:lnTo>
                  <a:close/>
                </a:path>
              </a:pathLst>
            </a:custGeom>
            <a:blipFill>
              <a:blip r:embed="rId4"/>
              <a:stretch>
                <a:fillRect l="-9354" r="-9354"/>
              </a:stretch>
            </a:blipFill>
            <a:ln cap="sq">
              <a:noFill/>
              <a:prstDash val="solid"/>
              <a:miter/>
            </a:ln>
          </p:spPr>
        </p:sp>
      </p:grpSp>
      <p:sp>
        <p:nvSpPr>
          <p:cNvPr id="8" name="Freeform 8"/>
          <p:cNvSpPr/>
          <p:nvPr/>
        </p:nvSpPr>
        <p:spPr>
          <a:xfrm rot="7221679">
            <a:off x="4485411" y="7973169"/>
            <a:ext cx="3780497" cy="3271849"/>
          </a:xfrm>
          <a:custGeom>
            <a:avLst/>
            <a:gdLst/>
            <a:ahLst/>
            <a:cxnLst/>
            <a:rect l="l" t="t" r="r" b="b"/>
            <a:pathLst>
              <a:path w="3780497" h="3271849">
                <a:moveTo>
                  <a:pt x="0" y="0"/>
                </a:moveTo>
                <a:lnTo>
                  <a:pt x="3780498" y="0"/>
                </a:lnTo>
                <a:lnTo>
                  <a:pt x="3780498" y="3271849"/>
                </a:lnTo>
                <a:lnTo>
                  <a:pt x="0" y="327184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9" name="Freeform 9"/>
          <p:cNvSpPr/>
          <p:nvPr/>
        </p:nvSpPr>
        <p:spPr>
          <a:xfrm rot="7221679">
            <a:off x="16042127" y="7648164"/>
            <a:ext cx="2884378" cy="2496298"/>
          </a:xfrm>
          <a:custGeom>
            <a:avLst/>
            <a:gdLst/>
            <a:ahLst/>
            <a:cxnLst/>
            <a:rect l="l" t="t" r="r" b="b"/>
            <a:pathLst>
              <a:path w="2884378" h="2496298">
                <a:moveTo>
                  <a:pt x="0" y="0"/>
                </a:moveTo>
                <a:lnTo>
                  <a:pt x="2884378" y="0"/>
                </a:lnTo>
                <a:lnTo>
                  <a:pt x="2884378" y="2496298"/>
                </a:lnTo>
                <a:lnTo>
                  <a:pt x="0" y="249629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0" name="Freeform 10"/>
          <p:cNvSpPr/>
          <p:nvPr/>
        </p:nvSpPr>
        <p:spPr>
          <a:xfrm rot="-3578320">
            <a:off x="4164902" y="3223223"/>
            <a:ext cx="4421515" cy="3826620"/>
          </a:xfrm>
          <a:custGeom>
            <a:avLst/>
            <a:gdLst/>
            <a:ahLst/>
            <a:cxnLst/>
            <a:rect l="l" t="t" r="r" b="b"/>
            <a:pathLst>
              <a:path w="4421515" h="3826620">
                <a:moveTo>
                  <a:pt x="0" y="0"/>
                </a:moveTo>
                <a:lnTo>
                  <a:pt x="4421515" y="0"/>
                </a:lnTo>
                <a:lnTo>
                  <a:pt x="4421515" y="3826621"/>
                </a:lnTo>
                <a:lnTo>
                  <a:pt x="0" y="3826621"/>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1" name="Freeform 11"/>
          <p:cNvSpPr/>
          <p:nvPr/>
        </p:nvSpPr>
        <p:spPr>
          <a:xfrm rot="-3578320">
            <a:off x="12498443" y="7817744"/>
            <a:ext cx="3065646" cy="2653177"/>
          </a:xfrm>
          <a:custGeom>
            <a:avLst/>
            <a:gdLst/>
            <a:ahLst/>
            <a:cxnLst/>
            <a:rect l="l" t="t" r="r" b="b"/>
            <a:pathLst>
              <a:path w="3065646" h="2653177">
                <a:moveTo>
                  <a:pt x="0" y="0"/>
                </a:moveTo>
                <a:lnTo>
                  <a:pt x="3065646" y="0"/>
                </a:lnTo>
                <a:lnTo>
                  <a:pt x="3065646" y="2653177"/>
                </a:lnTo>
                <a:lnTo>
                  <a:pt x="0" y="2653177"/>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2" name="Freeform 12"/>
          <p:cNvSpPr/>
          <p:nvPr/>
        </p:nvSpPr>
        <p:spPr>
          <a:xfrm rot="7221679">
            <a:off x="10973360" y="-225587"/>
            <a:ext cx="2898563" cy="2508574"/>
          </a:xfrm>
          <a:custGeom>
            <a:avLst/>
            <a:gdLst/>
            <a:ahLst/>
            <a:cxnLst/>
            <a:rect l="l" t="t" r="r" b="b"/>
            <a:pathLst>
              <a:path w="2898563" h="2508574">
                <a:moveTo>
                  <a:pt x="0" y="0"/>
                </a:moveTo>
                <a:lnTo>
                  <a:pt x="2898563" y="0"/>
                </a:lnTo>
                <a:lnTo>
                  <a:pt x="2898563" y="2508574"/>
                </a:lnTo>
                <a:lnTo>
                  <a:pt x="0" y="250857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3" name="Freeform 13"/>
          <p:cNvSpPr/>
          <p:nvPr/>
        </p:nvSpPr>
        <p:spPr>
          <a:xfrm rot="7221679">
            <a:off x="-1573444" y="3882246"/>
            <a:ext cx="2898563" cy="2508574"/>
          </a:xfrm>
          <a:custGeom>
            <a:avLst/>
            <a:gdLst/>
            <a:ahLst/>
            <a:cxnLst/>
            <a:rect l="l" t="t" r="r" b="b"/>
            <a:pathLst>
              <a:path w="2898563" h="2508574">
                <a:moveTo>
                  <a:pt x="0" y="0"/>
                </a:moveTo>
                <a:lnTo>
                  <a:pt x="2898562" y="0"/>
                </a:lnTo>
                <a:lnTo>
                  <a:pt x="2898562" y="2508574"/>
                </a:lnTo>
                <a:lnTo>
                  <a:pt x="0" y="250857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4" name="Freeform 14"/>
          <p:cNvSpPr/>
          <p:nvPr/>
        </p:nvSpPr>
        <p:spPr>
          <a:xfrm rot="-3578320">
            <a:off x="4414230" y="-834172"/>
            <a:ext cx="3720880" cy="3220253"/>
          </a:xfrm>
          <a:custGeom>
            <a:avLst/>
            <a:gdLst/>
            <a:ahLst/>
            <a:cxnLst/>
            <a:rect l="l" t="t" r="r" b="b"/>
            <a:pathLst>
              <a:path w="3720880" h="3220253">
                <a:moveTo>
                  <a:pt x="0" y="0"/>
                </a:moveTo>
                <a:lnTo>
                  <a:pt x="3720880" y="0"/>
                </a:lnTo>
                <a:lnTo>
                  <a:pt x="3720880" y="3220252"/>
                </a:lnTo>
                <a:lnTo>
                  <a:pt x="0" y="3220252"/>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15" name="Freeform 15"/>
          <p:cNvSpPr/>
          <p:nvPr/>
        </p:nvSpPr>
        <p:spPr>
          <a:xfrm rot="-3578320">
            <a:off x="7691717" y="1188431"/>
            <a:ext cx="2904567" cy="2513771"/>
          </a:xfrm>
          <a:custGeom>
            <a:avLst/>
            <a:gdLst/>
            <a:ahLst/>
            <a:cxnLst/>
            <a:rect l="l" t="t" r="r" b="b"/>
            <a:pathLst>
              <a:path w="2904567" h="2513771">
                <a:moveTo>
                  <a:pt x="0" y="0"/>
                </a:moveTo>
                <a:lnTo>
                  <a:pt x="2904566" y="0"/>
                </a:lnTo>
                <a:lnTo>
                  <a:pt x="2904566" y="2513771"/>
                </a:lnTo>
                <a:lnTo>
                  <a:pt x="0" y="2513771"/>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6" name="Freeform 16"/>
          <p:cNvSpPr/>
          <p:nvPr/>
        </p:nvSpPr>
        <p:spPr>
          <a:xfrm rot="-3578320">
            <a:off x="-1580206" y="1188431"/>
            <a:ext cx="2904567" cy="2513771"/>
          </a:xfrm>
          <a:custGeom>
            <a:avLst/>
            <a:gdLst/>
            <a:ahLst/>
            <a:cxnLst/>
            <a:rect l="l" t="t" r="r" b="b"/>
            <a:pathLst>
              <a:path w="2904567" h="2513771">
                <a:moveTo>
                  <a:pt x="0" y="0"/>
                </a:moveTo>
                <a:lnTo>
                  <a:pt x="2904567" y="0"/>
                </a:lnTo>
                <a:lnTo>
                  <a:pt x="2904567" y="2513771"/>
                </a:lnTo>
                <a:lnTo>
                  <a:pt x="0" y="2513771"/>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7" name="TextBox 17"/>
          <p:cNvSpPr txBox="1"/>
          <p:nvPr/>
        </p:nvSpPr>
        <p:spPr>
          <a:xfrm>
            <a:off x="4438428" y="1332496"/>
            <a:ext cx="13081421" cy="4680769"/>
          </a:xfrm>
          <a:prstGeom prst="rect">
            <a:avLst/>
          </a:prstGeom>
        </p:spPr>
        <p:txBody>
          <a:bodyPr lIns="0" tIns="0" rIns="0" bIns="0" rtlCol="0" anchor="t">
            <a:spAutoFit/>
          </a:bodyPr>
          <a:lstStyle/>
          <a:p>
            <a:pPr algn="ctr">
              <a:lnSpc>
                <a:spcPts val="4001"/>
              </a:lnSpc>
            </a:pPr>
            <a:r>
              <a:rPr lang="en-US" sz="4041" b="1" spc="670" dirty="0">
                <a:solidFill>
                  <a:schemeClr val="accent3">
                    <a:lumMod val="75000"/>
                  </a:schemeClr>
                </a:solidFill>
                <a:latin typeface="Courier New" panose="02070309020205020404" pitchFamily="49" charset="0"/>
                <a:cs typeface="Courier New" panose="02070309020205020404" pitchFamily="49" charset="0"/>
              </a:rPr>
              <a:t>DOCTOR AI MAKES THIS POSSIBLE THROUGH ITS ADVANCED </a:t>
            </a:r>
            <a:r>
              <a:rPr lang="en-US" sz="4041" b="1" i="1" u="sng" spc="670" dirty="0">
                <a:solidFill>
                  <a:schemeClr val="accent3">
                    <a:lumMod val="75000"/>
                  </a:schemeClr>
                </a:solidFill>
                <a:latin typeface="Courier New" panose="02070309020205020404" pitchFamily="49" charset="0"/>
                <a:cs typeface="Courier New" panose="02070309020205020404" pitchFamily="49" charset="0"/>
              </a:rPr>
              <a:t>AI-POWERED CHATBOT</a:t>
            </a:r>
            <a:r>
              <a:rPr lang="en-US" sz="4041" b="1" spc="670" dirty="0">
                <a:solidFill>
                  <a:schemeClr val="accent3">
                    <a:lumMod val="75000"/>
                  </a:schemeClr>
                </a:solidFill>
                <a:latin typeface="Courier New" panose="02070309020205020404" pitchFamily="49" charset="0"/>
                <a:cs typeface="Courier New" panose="02070309020205020404" pitchFamily="49" charset="0"/>
              </a:rPr>
              <a:t>. THIS CHATBOT IS DESIGNED TO EMULATE THE INTERACTION YOU WOULD HAVE WITH A REAL DOCTOR. </a:t>
            </a:r>
          </a:p>
          <a:p>
            <a:pPr algn="ctr">
              <a:lnSpc>
                <a:spcPts val="4001"/>
              </a:lnSpc>
            </a:pPr>
            <a:r>
              <a:rPr lang="en-US" sz="4041" b="1" spc="670" dirty="0">
                <a:solidFill>
                  <a:schemeClr val="accent3">
                    <a:lumMod val="75000"/>
                  </a:schemeClr>
                </a:solidFill>
                <a:latin typeface="Courier New" panose="02070309020205020404" pitchFamily="49" charset="0"/>
                <a:cs typeface="Courier New" panose="02070309020205020404" pitchFamily="49" charset="0"/>
              </a:rPr>
              <a:t>IT PROVIDES A TAILORED RESPONSE AND RECOMMEND APPROPRIATE MEDICATIONS.</a:t>
            </a:r>
          </a:p>
          <a:p>
            <a:pPr marL="0" lvl="1" indent="0" algn="ctr">
              <a:lnSpc>
                <a:spcPts val="4512"/>
              </a:lnSpc>
            </a:pPr>
            <a:endParaRPr lang="en-US" sz="4041" spc="670" dirty="0">
              <a:solidFill>
                <a:srgbClr val="FF914D"/>
              </a:solidFill>
              <a:latin typeface="Barlow SemiCondensed Bold Italics"/>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grpSp>
        <p:nvGrpSpPr>
          <p:cNvPr id="2" name="Group 2"/>
          <p:cNvGrpSpPr/>
          <p:nvPr/>
        </p:nvGrpSpPr>
        <p:grpSpPr>
          <a:xfrm>
            <a:off x="13975614" y="4596794"/>
            <a:ext cx="6406877" cy="5505910"/>
            <a:chOff x="0" y="0"/>
            <a:chExt cx="812800" cy="698500"/>
          </a:xfrm>
        </p:grpSpPr>
        <p:sp>
          <p:nvSpPr>
            <p:cNvPr id="3" name="Freeform 3"/>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65B7ED">
                <a:alpha val="40000"/>
              </a:srgbClr>
            </a:solidFill>
          </p:spPr>
        </p:sp>
        <p:sp>
          <p:nvSpPr>
            <p:cNvPr id="4" name="TextBox 4"/>
            <p:cNvSpPr txBox="1"/>
            <p:nvPr/>
          </p:nvSpPr>
          <p:spPr>
            <a:xfrm>
              <a:off x="114300" y="-38100"/>
              <a:ext cx="584200" cy="73660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6096000" y="1365903"/>
            <a:ext cx="9067007" cy="6304007"/>
            <a:chOff x="0" y="0"/>
            <a:chExt cx="5766769" cy="4009454"/>
          </a:xfrm>
        </p:grpSpPr>
        <p:sp>
          <p:nvSpPr>
            <p:cNvPr id="6" name="Freeform 6"/>
            <p:cNvSpPr/>
            <p:nvPr/>
          </p:nvSpPr>
          <p:spPr>
            <a:xfrm>
              <a:off x="0" y="0"/>
              <a:ext cx="5766769" cy="4009454"/>
            </a:xfrm>
            <a:custGeom>
              <a:avLst/>
              <a:gdLst/>
              <a:ahLst/>
              <a:cxnLst/>
              <a:rect l="l" t="t" r="r" b="b"/>
              <a:pathLst>
                <a:path w="5766769" h="4009454">
                  <a:moveTo>
                    <a:pt x="4325077" y="0"/>
                  </a:moveTo>
                  <a:lnTo>
                    <a:pt x="1441692" y="0"/>
                  </a:lnTo>
                  <a:lnTo>
                    <a:pt x="0" y="2004727"/>
                  </a:lnTo>
                  <a:lnTo>
                    <a:pt x="1441692" y="4009454"/>
                  </a:lnTo>
                  <a:lnTo>
                    <a:pt x="4325077" y="4009454"/>
                  </a:lnTo>
                  <a:lnTo>
                    <a:pt x="5766769" y="2004727"/>
                  </a:lnTo>
                  <a:close/>
                </a:path>
              </a:pathLst>
            </a:custGeom>
            <a:blipFill>
              <a:blip r:embed="rId2"/>
              <a:stretch>
                <a:fillRect l="-2145" r="-2145"/>
              </a:stretch>
            </a:blipFill>
          </p:spPr>
        </p:sp>
      </p:grpSp>
      <p:grpSp>
        <p:nvGrpSpPr>
          <p:cNvPr id="7" name="Group 7"/>
          <p:cNvGrpSpPr/>
          <p:nvPr/>
        </p:nvGrpSpPr>
        <p:grpSpPr>
          <a:xfrm>
            <a:off x="13812444" y="-1601799"/>
            <a:ext cx="6733218" cy="5830663"/>
            <a:chOff x="0" y="0"/>
            <a:chExt cx="4282440" cy="3708400"/>
          </a:xfrm>
        </p:grpSpPr>
        <p:sp>
          <p:nvSpPr>
            <p:cNvPr id="8" name="Freeform 8"/>
            <p:cNvSpPr/>
            <p:nvPr/>
          </p:nvSpPr>
          <p:spPr>
            <a:xfrm>
              <a:off x="0" y="0"/>
              <a:ext cx="4282440" cy="3708400"/>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blipFill>
              <a:blip r:embed="rId3"/>
              <a:stretch>
                <a:fillRect l="-14998" r="-14998"/>
              </a:stretch>
            </a:blipFill>
          </p:spPr>
        </p:sp>
      </p:grpSp>
      <p:grpSp>
        <p:nvGrpSpPr>
          <p:cNvPr id="9" name="Group 9"/>
          <p:cNvGrpSpPr/>
          <p:nvPr/>
        </p:nvGrpSpPr>
        <p:grpSpPr>
          <a:xfrm>
            <a:off x="8556624" y="-4775587"/>
            <a:ext cx="6479547" cy="5568361"/>
            <a:chOff x="0" y="0"/>
            <a:chExt cx="812800" cy="698500"/>
          </a:xfrm>
        </p:grpSpPr>
        <p:sp>
          <p:nvSpPr>
            <p:cNvPr id="10" name="Freeform 10"/>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65B7ED">
                <a:alpha val="40000"/>
              </a:srgbClr>
            </a:solidFill>
          </p:spPr>
        </p:sp>
        <p:sp>
          <p:nvSpPr>
            <p:cNvPr id="11" name="TextBox 11"/>
            <p:cNvSpPr txBox="1"/>
            <p:nvPr/>
          </p:nvSpPr>
          <p:spPr>
            <a:xfrm>
              <a:off x="114300" y="-38100"/>
              <a:ext cx="584200" cy="736600"/>
            </a:xfrm>
            <a:prstGeom prst="rect">
              <a:avLst/>
            </a:prstGeom>
          </p:spPr>
          <p:txBody>
            <a:bodyPr lIns="50800" tIns="50800" rIns="50800" bIns="50800" rtlCol="0" anchor="ctr"/>
            <a:lstStyle/>
            <a:p>
              <a:pPr algn="ctr">
                <a:lnSpc>
                  <a:spcPts val="2659"/>
                </a:lnSpc>
                <a:spcBef>
                  <a:spcPct val="0"/>
                </a:spcBef>
              </a:pPr>
              <a:endParaRPr/>
            </a:p>
          </p:txBody>
        </p:sp>
      </p:grpSp>
      <p:sp>
        <p:nvSpPr>
          <p:cNvPr id="12" name="TextBox 12"/>
          <p:cNvSpPr txBox="1"/>
          <p:nvPr/>
        </p:nvSpPr>
        <p:spPr>
          <a:xfrm>
            <a:off x="1108947" y="997973"/>
            <a:ext cx="12585283" cy="8041497"/>
          </a:xfrm>
          <a:prstGeom prst="rect">
            <a:avLst/>
          </a:prstGeom>
        </p:spPr>
        <p:txBody>
          <a:bodyPr wrap="square" lIns="0" tIns="0" rIns="0" bIns="0" rtlCol="0" anchor="t">
            <a:spAutoFit/>
          </a:bodyPr>
          <a:lstStyle/>
          <a:p>
            <a:pPr algn="l">
              <a:lnSpc>
                <a:spcPts val="4525"/>
              </a:lnSpc>
              <a:spcBef>
                <a:spcPct val="0"/>
              </a:spcBef>
            </a:pPr>
            <a:r>
              <a:rPr lang="en-US" sz="3232" dirty="0">
                <a:solidFill>
                  <a:schemeClr val="bg2">
                    <a:lumMod val="50000"/>
                  </a:schemeClr>
                </a:solidFill>
                <a:latin typeface="Open Sans"/>
              </a:rPr>
              <a:t> </a:t>
            </a:r>
            <a:r>
              <a:rPr lang="en-US" sz="3232" b="1" dirty="0">
                <a:solidFill>
                  <a:schemeClr val="bg2">
                    <a:lumMod val="50000"/>
                  </a:schemeClr>
                </a:solidFill>
                <a:latin typeface="Open Sans"/>
              </a:rPr>
              <a:t>(</a:t>
            </a:r>
            <a:r>
              <a:rPr lang="en-US" sz="3232" b="1" dirty="0">
                <a:solidFill>
                  <a:schemeClr val="bg2">
                    <a:lumMod val="50000"/>
                  </a:schemeClr>
                </a:solidFill>
                <a:latin typeface="Consolas" panose="020B0609020204030204" pitchFamily="49" charset="0"/>
              </a:rPr>
              <a:t>1) But Doctor AI doesn't stop there. We have incorporated a cutting-edge scanning feature that uses AI to analyze your body parts and generate detailed reports, eliminating the need for an initial doctor's visit. If the AI detects any signs of a serious condition, it will immediately advise you to seek professional medical attention.</a:t>
            </a:r>
          </a:p>
          <a:p>
            <a:pPr algn="l">
              <a:lnSpc>
                <a:spcPts val="4525"/>
              </a:lnSpc>
              <a:spcBef>
                <a:spcPct val="0"/>
              </a:spcBef>
            </a:pPr>
            <a:endParaRPr lang="en-US" sz="3232" b="1" dirty="0">
              <a:solidFill>
                <a:schemeClr val="bg2">
                  <a:lumMod val="50000"/>
                </a:schemeClr>
              </a:solidFill>
              <a:latin typeface="Consolas" panose="020B0609020204030204" pitchFamily="49" charset="0"/>
            </a:endParaRPr>
          </a:p>
          <a:p>
            <a:pPr algn="l">
              <a:lnSpc>
                <a:spcPts val="4525"/>
              </a:lnSpc>
              <a:spcBef>
                <a:spcPct val="0"/>
              </a:spcBef>
            </a:pPr>
            <a:endParaRPr lang="en-US" sz="3232" b="1" dirty="0">
              <a:solidFill>
                <a:schemeClr val="bg2">
                  <a:lumMod val="50000"/>
                </a:schemeClr>
              </a:solidFill>
              <a:latin typeface="Consolas" panose="020B0609020204030204" pitchFamily="49" charset="0"/>
            </a:endParaRPr>
          </a:p>
          <a:p>
            <a:pPr algn="l">
              <a:lnSpc>
                <a:spcPts val="4525"/>
              </a:lnSpc>
              <a:spcBef>
                <a:spcPct val="0"/>
              </a:spcBef>
            </a:pPr>
            <a:r>
              <a:rPr lang="en-US" sz="3232" b="1" dirty="0">
                <a:solidFill>
                  <a:schemeClr val="bg2">
                    <a:lumMod val="50000"/>
                  </a:schemeClr>
                </a:solidFill>
                <a:latin typeface="Consolas" panose="020B0609020204030204" pitchFamily="49" charset="0"/>
              </a:rPr>
              <a:t> (2) In addition, Health AI offers live doctor consultations. Whenever you feel the need to speak with a healthcare professional, this app facilitates real-time communication, ensuring you get the medical advice you need without any delays.</a:t>
            </a:r>
          </a:p>
        </p:txBody>
      </p:sp>
      <p:grpSp>
        <p:nvGrpSpPr>
          <p:cNvPr id="16" name="Group 16"/>
          <p:cNvGrpSpPr/>
          <p:nvPr/>
        </p:nvGrpSpPr>
        <p:grpSpPr>
          <a:xfrm>
            <a:off x="-14288" y="7720012"/>
            <a:ext cx="416243" cy="416243"/>
            <a:chOff x="0" y="0"/>
            <a:chExt cx="554990" cy="554990"/>
          </a:xfrm>
        </p:grpSpPr>
        <p:sp>
          <p:nvSpPr>
            <p:cNvPr id="17" name="Freeform 17"/>
            <p:cNvSpPr/>
            <p:nvPr/>
          </p:nvSpPr>
          <p:spPr>
            <a:xfrm>
              <a:off x="49530" y="44450"/>
              <a:ext cx="448310" cy="462280"/>
            </a:xfrm>
            <a:custGeom>
              <a:avLst/>
              <a:gdLst/>
              <a:ahLst/>
              <a:cxnLst/>
              <a:rect l="l" t="t" r="r" b="b"/>
              <a:pathLst>
                <a:path w="448310" h="462280">
                  <a:moveTo>
                    <a:pt x="448310" y="163830"/>
                  </a:moveTo>
                  <a:cubicBezTo>
                    <a:pt x="448310" y="307340"/>
                    <a:pt x="431800" y="344170"/>
                    <a:pt x="410210" y="372110"/>
                  </a:cubicBezTo>
                  <a:cubicBezTo>
                    <a:pt x="388620" y="400050"/>
                    <a:pt x="355600" y="425450"/>
                    <a:pt x="323850" y="439420"/>
                  </a:cubicBezTo>
                  <a:cubicBezTo>
                    <a:pt x="292100" y="454660"/>
                    <a:pt x="251460" y="462280"/>
                    <a:pt x="215900" y="459740"/>
                  </a:cubicBezTo>
                  <a:cubicBezTo>
                    <a:pt x="180340" y="457200"/>
                    <a:pt x="142240" y="445770"/>
                    <a:pt x="111760" y="426720"/>
                  </a:cubicBezTo>
                  <a:cubicBezTo>
                    <a:pt x="81280" y="408940"/>
                    <a:pt x="53340" y="379730"/>
                    <a:pt x="34290" y="349250"/>
                  </a:cubicBezTo>
                  <a:cubicBezTo>
                    <a:pt x="16510" y="320040"/>
                    <a:pt x="3810" y="280670"/>
                    <a:pt x="1270" y="245110"/>
                  </a:cubicBezTo>
                  <a:cubicBezTo>
                    <a:pt x="0" y="209550"/>
                    <a:pt x="7620" y="170180"/>
                    <a:pt x="21590" y="137160"/>
                  </a:cubicBezTo>
                  <a:cubicBezTo>
                    <a:pt x="35560" y="105410"/>
                    <a:pt x="60960" y="73660"/>
                    <a:pt x="88900" y="52070"/>
                  </a:cubicBezTo>
                  <a:cubicBezTo>
                    <a:pt x="116840" y="29210"/>
                    <a:pt x="153670" y="12700"/>
                    <a:pt x="189230" y="6350"/>
                  </a:cubicBezTo>
                  <a:cubicBezTo>
                    <a:pt x="223520" y="0"/>
                    <a:pt x="264160" y="2540"/>
                    <a:pt x="298450" y="12700"/>
                  </a:cubicBezTo>
                  <a:cubicBezTo>
                    <a:pt x="331470" y="24130"/>
                    <a:pt x="391160" y="69850"/>
                    <a:pt x="391160" y="69850"/>
                  </a:cubicBezTo>
                </a:path>
              </a:pathLst>
            </a:custGeom>
            <a:solidFill>
              <a:srgbClr val="FFF234">
                <a:alpha val="49804"/>
              </a:srgbClr>
            </a:solidFill>
            <a:ln cap="sq">
              <a:noFill/>
              <a:prstDash val="solid"/>
              <a:miter/>
            </a:ln>
          </p:spPr>
        </p:sp>
      </p:grpSp>
      <p:grpSp>
        <p:nvGrpSpPr>
          <p:cNvPr id="18" name="Group 18"/>
          <p:cNvGrpSpPr/>
          <p:nvPr/>
        </p:nvGrpSpPr>
        <p:grpSpPr>
          <a:xfrm>
            <a:off x="69532" y="6818947"/>
            <a:ext cx="26576655" cy="3828097"/>
            <a:chOff x="0" y="0"/>
            <a:chExt cx="35435540" cy="5104130"/>
          </a:xfrm>
        </p:grpSpPr>
        <p:sp>
          <p:nvSpPr>
            <p:cNvPr id="19" name="Freeform 19"/>
            <p:cNvSpPr/>
            <p:nvPr/>
          </p:nvSpPr>
          <p:spPr>
            <a:xfrm>
              <a:off x="19050" y="50800"/>
              <a:ext cx="35499040" cy="5006340"/>
            </a:xfrm>
            <a:custGeom>
              <a:avLst/>
              <a:gdLst/>
              <a:ahLst/>
              <a:cxnLst/>
              <a:rect l="l" t="t" r="r" b="b"/>
              <a:pathLst>
                <a:path w="35499040" h="5006340">
                  <a:moveTo>
                    <a:pt x="264160" y="1229360"/>
                  </a:moveTo>
                  <a:cubicBezTo>
                    <a:pt x="1328420" y="1871980"/>
                    <a:pt x="2190750" y="2482850"/>
                    <a:pt x="2538730" y="2701290"/>
                  </a:cubicBezTo>
                  <a:cubicBezTo>
                    <a:pt x="2698750" y="2802890"/>
                    <a:pt x="2768600" y="2840990"/>
                    <a:pt x="2894330" y="2910840"/>
                  </a:cubicBezTo>
                  <a:cubicBezTo>
                    <a:pt x="3031490" y="2988310"/>
                    <a:pt x="3185160" y="3068320"/>
                    <a:pt x="3331210" y="3143250"/>
                  </a:cubicBezTo>
                  <a:cubicBezTo>
                    <a:pt x="3478530" y="3216910"/>
                    <a:pt x="3601720" y="3280410"/>
                    <a:pt x="3774440" y="3355340"/>
                  </a:cubicBezTo>
                  <a:cubicBezTo>
                    <a:pt x="4009390" y="3458210"/>
                    <a:pt x="4348480" y="3589020"/>
                    <a:pt x="4617720" y="3688080"/>
                  </a:cubicBezTo>
                  <a:cubicBezTo>
                    <a:pt x="4861560" y="3778250"/>
                    <a:pt x="5045710" y="3848100"/>
                    <a:pt x="5321300" y="3929380"/>
                  </a:cubicBezTo>
                  <a:cubicBezTo>
                    <a:pt x="5699760" y="4042410"/>
                    <a:pt x="6314440" y="4193540"/>
                    <a:pt x="6685280" y="4278630"/>
                  </a:cubicBezTo>
                  <a:cubicBezTo>
                    <a:pt x="6939280" y="4335780"/>
                    <a:pt x="7080250" y="4370070"/>
                    <a:pt x="7327900" y="4408170"/>
                  </a:cubicBezTo>
                  <a:cubicBezTo>
                    <a:pt x="7663180" y="4460240"/>
                    <a:pt x="8190230" y="4514850"/>
                    <a:pt x="8517890" y="4535170"/>
                  </a:cubicBezTo>
                  <a:cubicBezTo>
                    <a:pt x="8749030" y="4549140"/>
                    <a:pt x="8911590" y="4545330"/>
                    <a:pt x="9110980" y="4545330"/>
                  </a:cubicBezTo>
                  <a:cubicBezTo>
                    <a:pt x="9314180" y="4545330"/>
                    <a:pt x="9528810" y="4545330"/>
                    <a:pt x="9724390" y="4535170"/>
                  </a:cubicBezTo>
                  <a:cubicBezTo>
                    <a:pt x="9906000" y="4525010"/>
                    <a:pt x="10081260" y="4512310"/>
                    <a:pt x="10248900" y="4488180"/>
                  </a:cubicBezTo>
                  <a:cubicBezTo>
                    <a:pt x="10405110" y="4465320"/>
                    <a:pt x="10549890" y="4432300"/>
                    <a:pt x="10701020" y="4399280"/>
                  </a:cubicBezTo>
                  <a:cubicBezTo>
                    <a:pt x="10852150" y="4364990"/>
                    <a:pt x="10985500" y="4338320"/>
                    <a:pt x="11154410" y="4288790"/>
                  </a:cubicBezTo>
                  <a:cubicBezTo>
                    <a:pt x="11371580" y="4225290"/>
                    <a:pt x="11672570" y="4137660"/>
                    <a:pt x="11892280" y="4032250"/>
                  </a:cubicBezTo>
                  <a:cubicBezTo>
                    <a:pt x="12087860" y="3939540"/>
                    <a:pt x="12289790" y="3821430"/>
                    <a:pt x="12416790" y="3704590"/>
                  </a:cubicBezTo>
                  <a:cubicBezTo>
                    <a:pt x="12510770" y="3618230"/>
                    <a:pt x="12560300" y="3522980"/>
                    <a:pt x="12621260" y="3434080"/>
                  </a:cubicBezTo>
                  <a:cubicBezTo>
                    <a:pt x="12677140" y="3352800"/>
                    <a:pt x="12735560" y="3286760"/>
                    <a:pt x="12771120" y="3192780"/>
                  </a:cubicBezTo>
                  <a:cubicBezTo>
                    <a:pt x="12813030" y="3084830"/>
                    <a:pt x="12844780" y="2941320"/>
                    <a:pt x="12839700" y="2815590"/>
                  </a:cubicBezTo>
                  <a:cubicBezTo>
                    <a:pt x="12834620" y="2684780"/>
                    <a:pt x="12791440" y="2546350"/>
                    <a:pt x="12734290" y="2423160"/>
                  </a:cubicBezTo>
                  <a:cubicBezTo>
                    <a:pt x="12675870" y="2293620"/>
                    <a:pt x="12574270" y="2175510"/>
                    <a:pt x="12490450" y="2058670"/>
                  </a:cubicBezTo>
                  <a:cubicBezTo>
                    <a:pt x="12410440" y="1948180"/>
                    <a:pt x="12343130" y="1847850"/>
                    <a:pt x="12242800" y="1738630"/>
                  </a:cubicBezTo>
                  <a:cubicBezTo>
                    <a:pt x="12119610" y="1606550"/>
                    <a:pt x="11943080" y="1451610"/>
                    <a:pt x="11795760" y="1334770"/>
                  </a:cubicBezTo>
                  <a:cubicBezTo>
                    <a:pt x="11667490" y="1231900"/>
                    <a:pt x="11543030" y="1149350"/>
                    <a:pt x="11414760" y="1068070"/>
                  </a:cubicBezTo>
                  <a:cubicBezTo>
                    <a:pt x="11291570" y="989330"/>
                    <a:pt x="11168380" y="915670"/>
                    <a:pt x="11043920" y="855980"/>
                  </a:cubicBezTo>
                  <a:cubicBezTo>
                    <a:pt x="10925810" y="800100"/>
                    <a:pt x="10810240" y="759460"/>
                    <a:pt x="10689590" y="717550"/>
                  </a:cubicBezTo>
                  <a:cubicBezTo>
                    <a:pt x="10566400" y="674370"/>
                    <a:pt x="10436860" y="636270"/>
                    <a:pt x="10311130" y="600710"/>
                  </a:cubicBezTo>
                  <a:cubicBezTo>
                    <a:pt x="10186670" y="566420"/>
                    <a:pt x="10059670" y="529590"/>
                    <a:pt x="9939020" y="508000"/>
                  </a:cubicBezTo>
                  <a:cubicBezTo>
                    <a:pt x="9828530" y="488950"/>
                    <a:pt x="9723120" y="481330"/>
                    <a:pt x="9615170" y="472440"/>
                  </a:cubicBezTo>
                  <a:cubicBezTo>
                    <a:pt x="9507220" y="464820"/>
                    <a:pt x="9399270" y="455930"/>
                    <a:pt x="9291320" y="457200"/>
                  </a:cubicBezTo>
                  <a:cubicBezTo>
                    <a:pt x="9184640" y="457200"/>
                    <a:pt x="9075420" y="466090"/>
                    <a:pt x="8971280" y="478790"/>
                  </a:cubicBezTo>
                  <a:cubicBezTo>
                    <a:pt x="8869680" y="490220"/>
                    <a:pt x="8782050" y="501650"/>
                    <a:pt x="8671560" y="528320"/>
                  </a:cubicBezTo>
                  <a:cubicBezTo>
                    <a:pt x="8529320" y="562610"/>
                    <a:pt x="8313420" y="610870"/>
                    <a:pt x="8190230" y="678180"/>
                  </a:cubicBezTo>
                  <a:cubicBezTo>
                    <a:pt x="8097520" y="727710"/>
                    <a:pt x="8017510" y="778510"/>
                    <a:pt x="7974330" y="854710"/>
                  </a:cubicBezTo>
                  <a:cubicBezTo>
                    <a:pt x="7931150" y="930910"/>
                    <a:pt x="7901940" y="1060450"/>
                    <a:pt x="7933690" y="1136650"/>
                  </a:cubicBezTo>
                  <a:cubicBezTo>
                    <a:pt x="7967980" y="1215390"/>
                    <a:pt x="8096250" y="1267460"/>
                    <a:pt x="8183880" y="1315720"/>
                  </a:cubicBezTo>
                  <a:cubicBezTo>
                    <a:pt x="8268970" y="1362710"/>
                    <a:pt x="8351520" y="1393190"/>
                    <a:pt x="8449310" y="1427480"/>
                  </a:cubicBezTo>
                  <a:cubicBezTo>
                    <a:pt x="8561070" y="1465580"/>
                    <a:pt x="8656320" y="1496060"/>
                    <a:pt x="8818880" y="1527810"/>
                  </a:cubicBezTo>
                  <a:cubicBezTo>
                    <a:pt x="9121140" y="1587500"/>
                    <a:pt x="9754870" y="1656080"/>
                    <a:pt x="10134600" y="1687830"/>
                  </a:cubicBezTo>
                  <a:cubicBezTo>
                    <a:pt x="10420350" y="1711960"/>
                    <a:pt x="10626090" y="1715770"/>
                    <a:pt x="10890250" y="1724660"/>
                  </a:cubicBezTo>
                  <a:cubicBezTo>
                    <a:pt x="11181080" y="1734820"/>
                    <a:pt x="11488420" y="1738630"/>
                    <a:pt x="11805920" y="1741170"/>
                  </a:cubicBezTo>
                  <a:cubicBezTo>
                    <a:pt x="12151360" y="1742440"/>
                    <a:pt x="12522200" y="1739900"/>
                    <a:pt x="12887960" y="1733550"/>
                  </a:cubicBezTo>
                  <a:cubicBezTo>
                    <a:pt x="13267689" y="1727200"/>
                    <a:pt x="13647420" y="1719580"/>
                    <a:pt x="14042389" y="1701800"/>
                  </a:cubicBezTo>
                  <a:cubicBezTo>
                    <a:pt x="14458950" y="1681480"/>
                    <a:pt x="14890750" y="1640840"/>
                    <a:pt x="15323820" y="1615440"/>
                  </a:cubicBezTo>
                  <a:cubicBezTo>
                    <a:pt x="15768320" y="1590040"/>
                    <a:pt x="16219170" y="1581150"/>
                    <a:pt x="16673830" y="1549400"/>
                  </a:cubicBezTo>
                  <a:cubicBezTo>
                    <a:pt x="17141189" y="1516380"/>
                    <a:pt x="17562830" y="1459230"/>
                    <a:pt x="18092420" y="1421130"/>
                  </a:cubicBezTo>
                  <a:cubicBezTo>
                    <a:pt x="18765520" y="1371600"/>
                    <a:pt x="19544030" y="1344930"/>
                    <a:pt x="20389850" y="1292860"/>
                  </a:cubicBezTo>
                  <a:cubicBezTo>
                    <a:pt x="21435061" y="1228090"/>
                    <a:pt x="22953980" y="1112520"/>
                    <a:pt x="23896320" y="1054100"/>
                  </a:cubicBezTo>
                  <a:cubicBezTo>
                    <a:pt x="24531320" y="1014730"/>
                    <a:pt x="24966930" y="989330"/>
                    <a:pt x="25493980" y="962660"/>
                  </a:cubicBezTo>
                  <a:cubicBezTo>
                    <a:pt x="26007061" y="937260"/>
                    <a:pt x="26516329" y="911860"/>
                    <a:pt x="27015439" y="895350"/>
                  </a:cubicBezTo>
                  <a:cubicBezTo>
                    <a:pt x="27500579" y="878840"/>
                    <a:pt x="27929839" y="871220"/>
                    <a:pt x="28450539" y="866140"/>
                  </a:cubicBezTo>
                  <a:cubicBezTo>
                    <a:pt x="29071571" y="859790"/>
                    <a:pt x="29862779" y="847090"/>
                    <a:pt x="30497779" y="868680"/>
                  </a:cubicBezTo>
                  <a:cubicBezTo>
                    <a:pt x="31051500" y="886460"/>
                    <a:pt x="31568389" y="934720"/>
                    <a:pt x="32048450" y="971550"/>
                  </a:cubicBezTo>
                  <a:cubicBezTo>
                    <a:pt x="32465011" y="1003300"/>
                    <a:pt x="32842200" y="1032510"/>
                    <a:pt x="33213039" y="1073150"/>
                  </a:cubicBezTo>
                  <a:cubicBezTo>
                    <a:pt x="33555939" y="1111250"/>
                    <a:pt x="33912811" y="1123950"/>
                    <a:pt x="34198561" y="1205230"/>
                  </a:cubicBezTo>
                  <a:cubicBezTo>
                    <a:pt x="34436050" y="1272540"/>
                    <a:pt x="34659571" y="1377950"/>
                    <a:pt x="34823400" y="1484630"/>
                  </a:cubicBezTo>
                  <a:cubicBezTo>
                    <a:pt x="34949129" y="1567180"/>
                    <a:pt x="35045650" y="1656080"/>
                    <a:pt x="35121850" y="1755140"/>
                  </a:cubicBezTo>
                  <a:cubicBezTo>
                    <a:pt x="35190429" y="1845310"/>
                    <a:pt x="35236150" y="1954530"/>
                    <a:pt x="35270439" y="2049780"/>
                  </a:cubicBezTo>
                  <a:cubicBezTo>
                    <a:pt x="35300921" y="2132330"/>
                    <a:pt x="35313621" y="2192020"/>
                    <a:pt x="35327589" y="2291080"/>
                  </a:cubicBezTo>
                  <a:cubicBezTo>
                    <a:pt x="35350450" y="2447290"/>
                    <a:pt x="35355529" y="2669540"/>
                    <a:pt x="35361879" y="2896870"/>
                  </a:cubicBezTo>
                  <a:cubicBezTo>
                    <a:pt x="35370771" y="3188970"/>
                    <a:pt x="35499039" y="3764280"/>
                    <a:pt x="35364421" y="3898900"/>
                  </a:cubicBezTo>
                  <a:cubicBezTo>
                    <a:pt x="35274250" y="3989070"/>
                    <a:pt x="35001200" y="3992880"/>
                    <a:pt x="34907221" y="3898900"/>
                  </a:cubicBezTo>
                  <a:cubicBezTo>
                    <a:pt x="34756089" y="3747770"/>
                    <a:pt x="34911029" y="2994660"/>
                    <a:pt x="34902139" y="2722880"/>
                  </a:cubicBezTo>
                  <a:cubicBezTo>
                    <a:pt x="34897061" y="2576830"/>
                    <a:pt x="34898329" y="2496820"/>
                    <a:pt x="34880550" y="2387600"/>
                  </a:cubicBezTo>
                  <a:cubicBezTo>
                    <a:pt x="34864039" y="2280920"/>
                    <a:pt x="34847529" y="2160270"/>
                    <a:pt x="34799271" y="2075180"/>
                  </a:cubicBezTo>
                  <a:cubicBezTo>
                    <a:pt x="34757361" y="2000250"/>
                    <a:pt x="34704021" y="1951990"/>
                    <a:pt x="34624011" y="1894840"/>
                  </a:cubicBezTo>
                  <a:cubicBezTo>
                    <a:pt x="34507171" y="1809750"/>
                    <a:pt x="34329371" y="1715770"/>
                    <a:pt x="34132521" y="1657350"/>
                  </a:cubicBezTo>
                  <a:cubicBezTo>
                    <a:pt x="33870900" y="1578610"/>
                    <a:pt x="33508950" y="1565910"/>
                    <a:pt x="33173671" y="1529080"/>
                  </a:cubicBezTo>
                  <a:cubicBezTo>
                    <a:pt x="32806639" y="1488440"/>
                    <a:pt x="32429450" y="1459230"/>
                    <a:pt x="32017971" y="1427480"/>
                  </a:cubicBezTo>
                  <a:cubicBezTo>
                    <a:pt x="31546800" y="1390650"/>
                    <a:pt x="31041339" y="1343660"/>
                    <a:pt x="30497779" y="1325880"/>
                  </a:cubicBezTo>
                  <a:cubicBezTo>
                    <a:pt x="29867861" y="1304290"/>
                    <a:pt x="29077921" y="1316990"/>
                    <a:pt x="28459429" y="1323340"/>
                  </a:cubicBezTo>
                  <a:cubicBezTo>
                    <a:pt x="27942539" y="1328420"/>
                    <a:pt x="27518361" y="1336040"/>
                    <a:pt x="27035761" y="1351280"/>
                  </a:cubicBezTo>
                  <a:cubicBezTo>
                    <a:pt x="26537921" y="1367790"/>
                    <a:pt x="26031189" y="1393190"/>
                    <a:pt x="25519380" y="1419860"/>
                  </a:cubicBezTo>
                  <a:cubicBezTo>
                    <a:pt x="24994870" y="1446530"/>
                    <a:pt x="24561800" y="1470660"/>
                    <a:pt x="23926800" y="1510030"/>
                  </a:cubicBezTo>
                  <a:cubicBezTo>
                    <a:pt x="22984461" y="1569720"/>
                    <a:pt x="21460461" y="1684020"/>
                    <a:pt x="20415250" y="1748790"/>
                  </a:cubicBezTo>
                  <a:cubicBezTo>
                    <a:pt x="19573239" y="1800860"/>
                    <a:pt x="18806161" y="1827530"/>
                    <a:pt x="18134330" y="1875790"/>
                  </a:cubicBezTo>
                  <a:cubicBezTo>
                    <a:pt x="17599661" y="1915160"/>
                    <a:pt x="17167861" y="1973580"/>
                    <a:pt x="16696689" y="2006600"/>
                  </a:cubicBezTo>
                  <a:cubicBezTo>
                    <a:pt x="16242030" y="2038350"/>
                    <a:pt x="15797530" y="2045970"/>
                    <a:pt x="15354300" y="2071370"/>
                  </a:cubicBezTo>
                  <a:cubicBezTo>
                    <a:pt x="14917420" y="2096770"/>
                    <a:pt x="14476730" y="2138680"/>
                    <a:pt x="14055089" y="2157730"/>
                  </a:cubicBezTo>
                  <a:cubicBezTo>
                    <a:pt x="13657580" y="2176780"/>
                    <a:pt x="13274039" y="2184400"/>
                    <a:pt x="12891770" y="2190750"/>
                  </a:cubicBezTo>
                  <a:cubicBezTo>
                    <a:pt x="12520930" y="2197100"/>
                    <a:pt x="12147550" y="2199640"/>
                    <a:pt x="11798300" y="2198370"/>
                  </a:cubicBezTo>
                  <a:cubicBezTo>
                    <a:pt x="11475720" y="2195830"/>
                    <a:pt x="11164570" y="2192020"/>
                    <a:pt x="10867390" y="2181860"/>
                  </a:cubicBezTo>
                  <a:cubicBezTo>
                    <a:pt x="10594340" y="2171700"/>
                    <a:pt x="10378440" y="2167890"/>
                    <a:pt x="10079990" y="2141220"/>
                  </a:cubicBezTo>
                  <a:cubicBezTo>
                    <a:pt x="9682480" y="2106930"/>
                    <a:pt x="9024620" y="2034540"/>
                    <a:pt x="8696960" y="1968500"/>
                  </a:cubicBezTo>
                  <a:cubicBezTo>
                    <a:pt x="8511540" y="1930400"/>
                    <a:pt x="8399780" y="1893570"/>
                    <a:pt x="8268970" y="1847850"/>
                  </a:cubicBezTo>
                  <a:cubicBezTo>
                    <a:pt x="8154670" y="1805940"/>
                    <a:pt x="8050530" y="1762760"/>
                    <a:pt x="7951470" y="1709420"/>
                  </a:cubicBezTo>
                  <a:cubicBezTo>
                    <a:pt x="7857490" y="1658620"/>
                    <a:pt x="7760970" y="1607820"/>
                    <a:pt x="7686040" y="1535430"/>
                  </a:cubicBezTo>
                  <a:cubicBezTo>
                    <a:pt x="7611110" y="1463040"/>
                    <a:pt x="7542530" y="1372870"/>
                    <a:pt x="7500620" y="1275080"/>
                  </a:cubicBezTo>
                  <a:cubicBezTo>
                    <a:pt x="7456170" y="1170940"/>
                    <a:pt x="7415530" y="1041400"/>
                    <a:pt x="7433310" y="924560"/>
                  </a:cubicBezTo>
                  <a:cubicBezTo>
                    <a:pt x="7453630" y="797560"/>
                    <a:pt x="7566660" y="641350"/>
                    <a:pt x="7640320" y="542290"/>
                  </a:cubicBezTo>
                  <a:cubicBezTo>
                    <a:pt x="7696200" y="468630"/>
                    <a:pt x="7749540" y="419100"/>
                    <a:pt x="7815580" y="369570"/>
                  </a:cubicBezTo>
                  <a:cubicBezTo>
                    <a:pt x="7884160" y="318770"/>
                    <a:pt x="7950200" y="284480"/>
                    <a:pt x="8045450" y="243840"/>
                  </a:cubicBezTo>
                  <a:cubicBezTo>
                    <a:pt x="8187690" y="185420"/>
                    <a:pt x="8434070" y="115570"/>
                    <a:pt x="8597900" y="77470"/>
                  </a:cubicBezTo>
                  <a:cubicBezTo>
                    <a:pt x="8724900" y="48260"/>
                    <a:pt x="8825230" y="34290"/>
                    <a:pt x="8942070" y="21590"/>
                  </a:cubicBezTo>
                  <a:cubicBezTo>
                    <a:pt x="9063990" y="8890"/>
                    <a:pt x="9192260" y="1270"/>
                    <a:pt x="9314180" y="0"/>
                  </a:cubicBezTo>
                  <a:cubicBezTo>
                    <a:pt x="9433560" y="0"/>
                    <a:pt x="9547860" y="8890"/>
                    <a:pt x="9667240" y="19050"/>
                  </a:cubicBezTo>
                  <a:cubicBezTo>
                    <a:pt x="9792970" y="29210"/>
                    <a:pt x="9921240" y="40640"/>
                    <a:pt x="10048240" y="64770"/>
                  </a:cubicBezTo>
                  <a:cubicBezTo>
                    <a:pt x="10180320" y="88900"/>
                    <a:pt x="10313670" y="127000"/>
                    <a:pt x="10447020" y="163830"/>
                  </a:cubicBezTo>
                  <a:cubicBezTo>
                    <a:pt x="10584180" y="201930"/>
                    <a:pt x="10722610" y="243840"/>
                    <a:pt x="10858500" y="293370"/>
                  </a:cubicBezTo>
                  <a:cubicBezTo>
                    <a:pt x="10996930" y="342900"/>
                    <a:pt x="11135360" y="393700"/>
                    <a:pt x="11269980" y="459740"/>
                  </a:cubicBezTo>
                  <a:cubicBezTo>
                    <a:pt x="11409680" y="527050"/>
                    <a:pt x="11543030" y="607060"/>
                    <a:pt x="11677650" y="694690"/>
                  </a:cubicBezTo>
                  <a:cubicBezTo>
                    <a:pt x="11821160" y="786130"/>
                    <a:pt x="11960860" y="880110"/>
                    <a:pt x="12104370" y="996950"/>
                  </a:cubicBezTo>
                  <a:cubicBezTo>
                    <a:pt x="12268200" y="1130300"/>
                    <a:pt x="12467590" y="1309370"/>
                    <a:pt x="12603480" y="1459230"/>
                  </a:cubicBezTo>
                  <a:cubicBezTo>
                    <a:pt x="12713970" y="1579880"/>
                    <a:pt x="12785090" y="1682750"/>
                    <a:pt x="12873990" y="1811020"/>
                  </a:cubicBezTo>
                  <a:cubicBezTo>
                    <a:pt x="12973050" y="1953260"/>
                    <a:pt x="13101320" y="2133600"/>
                    <a:pt x="13167361" y="2275840"/>
                  </a:cubicBezTo>
                  <a:cubicBezTo>
                    <a:pt x="13216889" y="2383790"/>
                    <a:pt x="13241020" y="2476500"/>
                    <a:pt x="13262611" y="2578100"/>
                  </a:cubicBezTo>
                  <a:cubicBezTo>
                    <a:pt x="13282930" y="2674620"/>
                    <a:pt x="13295630" y="2772410"/>
                    <a:pt x="13294361" y="2867660"/>
                  </a:cubicBezTo>
                  <a:cubicBezTo>
                    <a:pt x="13291820" y="2962910"/>
                    <a:pt x="13276580" y="3058160"/>
                    <a:pt x="13254989" y="3150870"/>
                  </a:cubicBezTo>
                  <a:cubicBezTo>
                    <a:pt x="13233400" y="3246120"/>
                    <a:pt x="13204189" y="3341370"/>
                    <a:pt x="13159739" y="3432810"/>
                  </a:cubicBezTo>
                  <a:cubicBezTo>
                    <a:pt x="13112750" y="3531870"/>
                    <a:pt x="13050520" y="3622040"/>
                    <a:pt x="12976860" y="3721100"/>
                  </a:cubicBezTo>
                  <a:cubicBezTo>
                    <a:pt x="12890500" y="3839210"/>
                    <a:pt x="12800330" y="3972560"/>
                    <a:pt x="12668250" y="4085590"/>
                  </a:cubicBezTo>
                  <a:cubicBezTo>
                    <a:pt x="12506960" y="4224020"/>
                    <a:pt x="12277090" y="4354830"/>
                    <a:pt x="12052300" y="4460240"/>
                  </a:cubicBezTo>
                  <a:cubicBezTo>
                    <a:pt x="11811000" y="4574540"/>
                    <a:pt x="11493500" y="4665980"/>
                    <a:pt x="11262360" y="4733290"/>
                  </a:cubicBezTo>
                  <a:cubicBezTo>
                    <a:pt x="11084560" y="4785360"/>
                    <a:pt x="10948670" y="4813300"/>
                    <a:pt x="10788650" y="4847590"/>
                  </a:cubicBezTo>
                  <a:cubicBezTo>
                    <a:pt x="10624820" y="4883150"/>
                    <a:pt x="10460990" y="4919980"/>
                    <a:pt x="10288270" y="4944110"/>
                  </a:cubicBezTo>
                  <a:cubicBezTo>
                    <a:pt x="10109200" y="4968240"/>
                    <a:pt x="9923780" y="4982210"/>
                    <a:pt x="9732010" y="4992370"/>
                  </a:cubicBezTo>
                  <a:cubicBezTo>
                    <a:pt x="9528810" y="5002530"/>
                    <a:pt x="9312910" y="5002530"/>
                    <a:pt x="9103360" y="5002530"/>
                  </a:cubicBezTo>
                  <a:cubicBezTo>
                    <a:pt x="8893810" y="5002530"/>
                    <a:pt x="8718550" y="5006340"/>
                    <a:pt x="8474710" y="4991100"/>
                  </a:cubicBezTo>
                  <a:cubicBezTo>
                    <a:pt x="8131810" y="4968240"/>
                    <a:pt x="7585710" y="4911090"/>
                    <a:pt x="7237730" y="4856480"/>
                  </a:cubicBezTo>
                  <a:cubicBezTo>
                    <a:pt x="6979920" y="4817110"/>
                    <a:pt x="6833870" y="4781550"/>
                    <a:pt x="6570980" y="4720590"/>
                  </a:cubicBezTo>
                  <a:cubicBezTo>
                    <a:pt x="6189980" y="4632960"/>
                    <a:pt x="5560060" y="4478020"/>
                    <a:pt x="5172710" y="4362450"/>
                  </a:cubicBezTo>
                  <a:cubicBezTo>
                    <a:pt x="4890770" y="4277360"/>
                    <a:pt x="4701540" y="4206240"/>
                    <a:pt x="4450080" y="4113530"/>
                  </a:cubicBezTo>
                  <a:cubicBezTo>
                    <a:pt x="4171950" y="4010660"/>
                    <a:pt x="3818890" y="3874770"/>
                    <a:pt x="3576320" y="3768090"/>
                  </a:cubicBezTo>
                  <a:cubicBezTo>
                    <a:pt x="3397250" y="3689350"/>
                    <a:pt x="3268980" y="3623310"/>
                    <a:pt x="3116580" y="3547110"/>
                  </a:cubicBezTo>
                  <a:cubicBezTo>
                    <a:pt x="2964180" y="3469640"/>
                    <a:pt x="2805430" y="3385820"/>
                    <a:pt x="2661920" y="3304540"/>
                  </a:cubicBezTo>
                  <a:cubicBezTo>
                    <a:pt x="2529840" y="3230880"/>
                    <a:pt x="2451100" y="3187700"/>
                    <a:pt x="2283460" y="3081020"/>
                  </a:cubicBezTo>
                  <a:cubicBezTo>
                    <a:pt x="1931670" y="2858770"/>
                    <a:pt x="1092200" y="2261870"/>
                    <a:pt x="673100" y="2000250"/>
                  </a:cubicBezTo>
                  <a:cubicBezTo>
                    <a:pt x="414020" y="1837690"/>
                    <a:pt x="71120" y="1776730"/>
                    <a:pt x="31750" y="1628140"/>
                  </a:cubicBezTo>
                  <a:cubicBezTo>
                    <a:pt x="0" y="1510030"/>
                    <a:pt x="264160" y="1229360"/>
                    <a:pt x="264160" y="1229360"/>
                  </a:cubicBezTo>
                </a:path>
              </a:pathLst>
            </a:custGeom>
            <a:solidFill>
              <a:srgbClr val="FFF234">
                <a:alpha val="49804"/>
              </a:srgbClr>
            </a:solidFill>
            <a:ln cap="sq">
              <a:noFill/>
              <a:prstDash val="solid"/>
              <a:miter/>
            </a:ln>
          </p:spPr>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rgbClr val="8C52FF">
                <a:alpha val="100000"/>
              </a:srgbClr>
            </a:gs>
            <a:gs pos="100000">
              <a:srgbClr val="5CE1E6">
                <a:alpha val="100000"/>
              </a:srgbClr>
            </a:gs>
          </a:gsLst>
          <a:lin ang="0"/>
        </a:gra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10449599" y="136191"/>
            <a:ext cx="3954188" cy="3938742"/>
            <a:chOff x="0" y="0"/>
            <a:chExt cx="6502400" cy="6477000"/>
          </a:xfrm>
        </p:grpSpPr>
        <p:sp>
          <p:nvSpPr>
            <p:cNvPr id="3" name="Freeform 3"/>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2"/>
              <a:stretch>
                <a:fillRect l="-49769" t="-16810" r="-24665"/>
              </a:stretch>
            </a:blipFill>
          </p:spPr>
        </p:sp>
        <p:sp>
          <p:nvSpPr>
            <p:cNvPr id="4" name="Freeform 4"/>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FEFEFE"/>
            </a:solidFill>
          </p:spPr>
        </p:sp>
      </p:grpSp>
      <p:grpSp>
        <p:nvGrpSpPr>
          <p:cNvPr id="5" name="Group 5"/>
          <p:cNvGrpSpPr>
            <a:grpSpLocks noChangeAspect="1"/>
          </p:cNvGrpSpPr>
          <p:nvPr/>
        </p:nvGrpSpPr>
        <p:grpSpPr>
          <a:xfrm>
            <a:off x="13182474" y="5926564"/>
            <a:ext cx="3878512" cy="3863362"/>
            <a:chOff x="0" y="0"/>
            <a:chExt cx="6502400" cy="6477000"/>
          </a:xfrm>
        </p:grpSpPr>
        <p:sp>
          <p:nvSpPr>
            <p:cNvPr id="6" name="Freeform 6"/>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3"/>
              <a:stretch>
                <a:fillRect l="-24665" r="-24665"/>
              </a:stretch>
            </a:blipFill>
          </p:spPr>
        </p:sp>
        <p:sp>
          <p:nvSpPr>
            <p:cNvPr id="7" name="Freeform 7"/>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FEFEFE"/>
            </a:solidFill>
          </p:spPr>
        </p:sp>
      </p:grpSp>
      <p:grpSp>
        <p:nvGrpSpPr>
          <p:cNvPr id="8" name="Group 8"/>
          <p:cNvGrpSpPr>
            <a:grpSpLocks noChangeAspect="1"/>
          </p:cNvGrpSpPr>
          <p:nvPr/>
        </p:nvGrpSpPr>
        <p:grpSpPr>
          <a:xfrm>
            <a:off x="14510052" y="1740842"/>
            <a:ext cx="3416002" cy="3402658"/>
            <a:chOff x="0" y="0"/>
            <a:chExt cx="6502400" cy="6477000"/>
          </a:xfrm>
        </p:grpSpPr>
        <p:sp>
          <p:nvSpPr>
            <p:cNvPr id="9" name="Freeform 9"/>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4"/>
              <a:stretch>
                <a:fillRect l="-24610" r="-24610"/>
              </a:stretch>
            </a:blipFill>
          </p:spPr>
        </p:sp>
        <p:sp>
          <p:nvSpPr>
            <p:cNvPr id="10" name="Freeform 10"/>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FEFEFE"/>
            </a:solidFill>
          </p:spPr>
        </p:sp>
      </p:grpSp>
      <p:grpSp>
        <p:nvGrpSpPr>
          <p:cNvPr id="11" name="Group 11"/>
          <p:cNvGrpSpPr>
            <a:grpSpLocks noChangeAspect="1"/>
          </p:cNvGrpSpPr>
          <p:nvPr/>
        </p:nvGrpSpPr>
        <p:grpSpPr>
          <a:xfrm>
            <a:off x="8422686" y="4042994"/>
            <a:ext cx="4584067" cy="4566160"/>
            <a:chOff x="0" y="0"/>
            <a:chExt cx="6502400" cy="6477000"/>
          </a:xfrm>
        </p:grpSpPr>
        <p:sp>
          <p:nvSpPr>
            <p:cNvPr id="12" name="Freeform 12"/>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5"/>
              <a:stretch>
                <a:fillRect l="-51735" r="-51735"/>
              </a:stretch>
            </a:blipFill>
          </p:spPr>
        </p:sp>
        <p:sp>
          <p:nvSpPr>
            <p:cNvPr id="13" name="Freeform 13"/>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FEFEFE"/>
            </a:solidFill>
          </p:spPr>
        </p:sp>
      </p:grpSp>
      <p:grpSp>
        <p:nvGrpSpPr>
          <p:cNvPr id="14" name="Group 14"/>
          <p:cNvGrpSpPr/>
          <p:nvPr/>
        </p:nvGrpSpPr>
        <p:grpSpPr>
          <a:xfrm>
            <a:off x="6395774" y="9258300"/>
            <a:ext cx="4053826" cy="3086100"/>
            <a:chOff x="0" y="0"/>
            <a:chExt cx="1067674" cy="812800"/>
          </a:xfrm>
        </p:grpSpPr>
        <p:sp>
          <p:nvSpPr>
            <p:cNvPr id="15" name="Freeform 15"/>
            <p:cNvSpPr/>
            <p:nvPr/>
          </p:nvSpPr>
          <p:spPr>
            <a:xfrm>
              <a:off x="0" y="0"/>
              <a:ext cx="1067674" cy="812800"/>
            </a:xfrm>
            <a:custGeom>
              <a:avLst/>
              <a:gdLst/>
              <a:ahLst/>
              <a:cxnLst/>
              <a:rect l="l" t="t" r="r" b="b"/>
              <a:pathLst>
                <a:path w="1067674" h="812800">
                  <a:moveTo>
                    <a:pt x="533837" y="0"/>
                  </a:moveTo>
                  <a:cubicBezTo>
                    <a:pt x="239007" y="0"/>
                    <a:pt x="0" y="181951"/>
                    <a:pt x="0" y="406400"/>
                  </a:cubicBezTo>
                  <a:cubicBezTo>
                    <a:pt x="0" y="630849"/>
                    <a:pt x="239007" y="812800"/>
                    <a:pt x="533837" y="812800"/>
                  </a:cubicBezTo>
                  <a:cubicBezTo>
                    <a:pt x="828667" y="812800"/>
                    <a:pt x="1067674" y="630849"/>
                    <a:pt x="1067674" y="406400"/>
                  </a:cubicBezTo>
                  <a:cubicBezTo>
                    <a:pt x="1067674" y="181951"/>
                    <a:pt x="828667" y="0"/>
                    <a:pt x="533837" y="0"/>
                  </a:cubicBezTo>
                  <a:close/>
                </a:path>
              </a:pathLst>
            </a:custGeom>
            <a:solidFill>
              <a:srgbClr val="F2F2F2"/>
            </a:solidFill>
          </p:spPr>
        </p:sp>
        <p:sp>
          <p:nvSpPr>
            <p:cNvPr id="16" name="TextBox 16"/>
            <p:cNvSpPr txBox="1"/>
            <p:nvPr/>
          </p:nvSpPr>
          <p:spPr>
            <a:xfrm>
              <a:off x="100094" y="28575"/>
              <a:ext cx="867485" cy="708025"/>
            </a:xfrm>
            <a:prstGeom prst="rect">
              <a:avLst/>
            </a:prstGeom>
          </p:spPr>
          <p:txBody>
            <a:bodyPr lIns="50800" tIns="50800" rIns="50800" bIns="50800" rtlCol="0" anchor="ctr"/>
            <a:lstStyle/>
            <a:p>
              <a:pPr algn="ctr">
                <a:lnSpc>
                  <a:spcPts val="2659"/>
                </a:lnSpc>
              </a:pPr>
              <a:endParaRPr/>
            </a:p>
          </p:txBody>
        </p:sp>
      </p:grpSp>
      <p:grpSp>
        <p:nvGrpSpPr>
          <p:cNvPr id="17" name="Group 17"/>
          <p:cNvGrpSpPr/>
          <p:nvPr/>
        </p:nvGrpSpPr>
        <p:grpSpPr>
          <a:xfrm>
            <a:off x="13872228" y="-2293069"/>
            <a:ext cx="4053826" cy="3086100"/>
            <a:chOff x="0" y="0"/>
            <a:chExt cx="1067674" cy="812800"/>
          </a:xfrm>
        </p:grpSpPr>
        <p:sp>
          <p:nvSpPr>
            <p:cNvPr id="18" name="Freeform 18"/>
            <p:cNvSpPr/>
            <p:nvPr/>
          </p:nvSpPr>
          <p:spPr>
            <a:xfrm>
              <a:off x="0" y="0"/>
              <a:ext cx="1067674" cy="812800"/>
            </a:xfrm>
            <a:custGeom>
              <a:avLst/>
              <a:gdLst/>
              <a:ahLst/>
              <a:cxnLst/>
              <a:rect l="l" t="t" r="r" b="b"/>
              <a:pathLst>
                <a:path w="1067674" h="812800">
                  <a:moveTo>
                    <a:pt x="533837" y="0"/>
                  </a:moveTo>
                  <a:cubicBezTo>
                    <a:pt x="239007" y="0"/>
                    <a:pt x="0" y="181951"/>
                    <a:pt x="0" y="406400"/>
                  </a:cubicBezTo>
                  <a:cubicBezTo>
                    <a:pt x="0" y="630849"/>
                    <a:pt x="239007" y="812800"/>
                    <a:pt x="533837" y="812800"/>
                  </a:cubicBezTo>
                  <a:cubicBezTo>
                    <a:pt x="828667" y="812800"/>
                    <a:pt x="1067674" y="630849"/>
                    <a:pt x="1067674" y="406400"/>
                  </a:cubicBezTo>
                  <a:cubicBezTo>
                    <a:pt x="1067674" y="181951"/>
                    <a:pt x="828667" y="0"/>
                    <a:pt x="533837" y="0"/>
                  </a:cubicBezTo>
                  <a:close/>
                </a:path>
              </a:pathLst>
            </a:custGeom>
            <a:solidFill>
              <a:srgbClr val="F2F2F2"/>
            </a:solidFill>
          </p:spPr>
        </p:sp>
        <p:sp>
          <p:nvSpPr>
            <p:cNvPr id="19" name="TextBox 19"/>
            <p:cNvSpPr txBox="1"/>
            <p:nvPr/>
          </p:nvSpPr>
          <p:spPr>
            <a:xfrm>
              <a:off x="100094" y="28575"/>
              <a:ext cx="867485" cy="708025"/>
            </a:xfrm>
            <a:prstGeom prst="rect">
              <a:avLst/>
            </a:prstGeom>
          </p:spPr>
          <p:txBody>
            <a:bodyPr lIns="50800" tIns="50800" rIns="50800" bIns="50800" rtlCol="0" anchor="ctr"/>
            <a:lstStyle/>
            <a:p>
              <a:pPr algn="ctr">
                <a:lnSpc>
                  <a:spcPts val="2659"/>
                </a:lnSpc>
              </a:pPr>
              <a:endParaRPr/>
            </a:p>
          </p:txBody>
        </p:sp>
      </p:grpSp>
      <p:sp>
        <p:nvSpPr>
          <p:cNvPr id="20" name="TextBox 20"/>
          <p:cNvSpPr txBox="1"/>
          <p:nvPr/>
        </p:nvSpPr>
        <p:spPr>
          <a:xfrm>
            <a:off x="808213" y="953345"/>
            <a:ext cx="9830779" cy="2553456"/>
          </a:xfrm>
          <a:prstGeom prst="rect">
            <a:avLst/>
          </a:prstGeom>
        </p:spPr>
        <p:txBody>
          <a:bodyPr lIns="0" tIns="0" rIns="0" bIns="0" rtlCol="0" anchor="t">
            <a:spAutoFit/>
          </a:bodyPr>
          <a:lstStyle/>
          <a:p>
            <a:pPr algn="l">
              <a:lnSpc>
                <a:spcPts val="2502"/>
              </a:lnSpc>
            </a:pPr>
            <a:r>
              <a:rPr lang="en-US" sz="3200" b="1" dirty="0">
                <a:solidFill>
                  <a:srgbClr val="000000"/>
                </a:solidFill>
                <a:latin typeface="Courier New" panose="02070309020205020404" pitchFamily="49" charset="0"/>
                <a:cs typeface="Courier New" panose="02070309020205020404" pitchFamily="49" charset="0"/>
              </a:rPr>
              <a:t>WE UNDERSTAND THAT EMERGENCIES CAN HAPPEN AT ANY TIME, AND BEING PREPARED IS CRUCIAL. THAT'S WHY DOCTOR AI INCLUDES A COMPREHENSIVE DIRECTORY OF HOSPITAL LOCATIONS AND DOCTOR PROFILES. IN CASE OF AN EMERGENCY, YOU'LL KNOW EXACTLY WHERE TO GO AND WHOM TO CONTACT.</a:t>
            </a:r>
          </a:p>
          <a:p>
            <a:pPr algn="l">
              <a:lnSpc>
                <a:spcPts val="2502"/>
              </a:lnSpc>
              <a:spcBef>
                <a:spcPct val="0"/>
              </a:spcBef>
            </a:pPr>
            <a:endParaRPr lang="en-US" sz="1787" b="1" dirty="0">
              <a:solidFill>
                <a:srgbClr val="000000"/>
              </a:solidFill>
              <a:latin typeface="League Spartan"/>
            </a:endParaRPr>
          </a:p>
        </p:txBody>
      </p:sp>
      <p:sp>
        <p:nvSpPr>
          <p:cNvPr id="21" name="TextBox 21"/>
          <p:cNvSpPr txBox="1"/>
          <p:nvPr/>
        </p:nvSpPr>
        <p:spPr>
          <a:xfrm>
            <a:off x="1099720" y="3495740"/>
            <a:ext cx="7019497" cy="2851422"/>
          </a:xfrm>
          <a:prstGeom prst="rect">
            <a:avLst/>
          </a:prstGeom>
        </p:spPr>
        <p:txBody>
          <a:bodyPr lIns="0" tIns="0" rIns="0" bIns="0" rtlCol="0" anchor="t">
            <a:spAutoFit/>
          </a:bodyPr>
          <a:lstStyle/>
          <a:p>
            <a:pPr algn="l">
              <a:lnSpc>
                <a:spcPts val="3176"/>
              </a:lnSpc>
            </a:pPr>
            <a:r>
              <a:rPr lang="en-US" sz="2269" dirty="0">
                <a:solidFill>
                  <a:srgbClr val="000000"/>
                </a:solidFill>
                <a:latin typeface="Consolas" panose="020B0609020204030204" pitchFamily="49" charset="0"/>
              </a:rPr>
              <a:t>Doctor AI also empowers you with the knowledge and tools to take control of your own health care. It gives guidance to treat your own like taking injections, performing first aid, or simply managing everyday health needs or fitness needs .</a:t>
            </a:r>
          </a:p>
          <a:p>
            <a:pPr algn="l">
              <a:lnSpc>
                <a:spcPts val="3176"/>
              </a:lnSpc>
              <a:spcBef>
                <a:spcPct val="0"/>
              </a:spcBef>
            </a:pPr>
            <a:endParaRPr lang="en-US" sz="2269" dirty="0">
              <a:solidFill>
                <a:srgbClr val="000000"/>
              </a:solidFill>
              <a:latin typeface="Poppins"/>
            </a:endParaRPr>
          </a:p>
        </p:txBody>
      </p:sp>
      <p:sp>
        <p:nvSpPr>
          <p:cNvPr id="22" name="TextBox 22"/>
          <p:cNvSpPr txBox="1"/>
          <p:nvPr/>
        </p:nvSpPr>
        <p:spPr>
          <a:xfrm>
            <a:off x="1071085" y="6216731"/>
            <a:ext cx="7019497" cy="2441053"/>
          </a:xfrm>
          <a:prstGeom prst="rect">
            <a:avLst/>
          </a:prstGeom>
        </p:spPr>
        <p:txBody>
          <a:bodyPr lIns="0" tIns="0" rIns="0" bIns="0" rtlCol="0" anchor="t">
            <a:spAutoFit/>
          </a:bodyPr>
          <a:lstStyle/>
          <a:p>
            <a:pPr algn="l">
              <a:lnSpc>
                <a:spcPts val="3176"/>
              </a:lnSpc>
            </a:pPr>
            <a:r>
              <a:rPr lang="en-US" sz="2269" dirty="0">
                <a:solidFill>
                  <a:srgbClr val="000000"/>
                </a:solidFill>
                <a:latin typeface="Consolas" panose="020B0609020204030204" pitchFamily="49" charset="0"/>
              </a:rPr>
              <a:t>You can order medications and health products directly through the app, making it as convenient as shopping on Amazon. Our delivery service ensures you receive your medicines promptly, no matter where you are.</a:t>
            </a:r>
          </a:p>
          <a:p>
            <a:pPr algn="l">
              <a:lnSpc>
                <a:spcPts val="3176"/>
              </a:lnSpc>
              <a:spcBef>
                <a:spcPct val="0"/>
              </a:spcBef>
            </a:pPr>
            <a:endParaRPr lang="en-US" sz="2269" dirty="0">
              <a:solidFill>
                <a:srgbClr val="000000"/>
              </a:solidFill>
              <a:latin typeface="Poppins"/>
            </a:endParaRPr>
          </a:p>
        </p:txBody>
      </p:sp>
      <p:grpSp>
        <p:nvGrpSpPr>
          <p:cNvPr id="23" name="Group 23"/>
          <p:cNvGrpSpPr/>
          <p:nvPr/>
        </p:nvGrpSpPr>
        <p:grpSpPr>
          <a:xfrm>
            <a:off x="835343" y="2586038"/>
            <a:ext cx="9475470" cy="12904470"/>
            <a:chOff x="0" y="0"/>
            <a:chExt cx="12633960" cy="17205960"/>
          </a:xfrm>
        </p:grpSpPr>
        <p:sp>
          <p:nvSpPr>
            <p:cNvPr id="24" name="Freeform 24"/>
            <p:cNvSpPr/>
            <p:nvPr/>
          </p:nvSpPr>
          <p:spPr>
            <a:xfrm>
              <a:off x="-16510" y="45720"/>
              <a:ext cx="12599670" cy="17125949"/>
            </a:xfrm>
            <a:custGeom>
              <a:avLst/>
              <a:gdLst/>
              <a:ahLst/>
              <a:cxnLst/>
              <a:rect l="l" t="t" r="r" b="b"/>
              <a:pathLst>
                <a:path w="12599670" h="17125949">
                  <a:moveTo>
                    <a:pt x="524510" y="2299970"/>
                  </a:moveTo>
                  <a:cubicBezTo>
                    <a:pt x="623570" y="2922270"/>
                    <a:pt x="647700" y="3041650"/>
                    <a:pt x="694690" y="3148330"/>
                  </a:cubicBezTo>
                  <a:cubicBezTo>
                    <a:pt x="736600" y="3247390"/>
                    <a:pt x="792480" y="3333750"/>
                    <a:pt x="859790" y="3415030"/>
                  </a:cubicBezTo>
                  <a:cubicBezTo>
                    <a:pt x="929640" y="3501390"/>
                    <a:pt x="1013460" y="3578860"/>
                    <a:pt x="1107440" y="3652520"/>
                  </a:cubicBezTo>
                  <a:cubicBezTo>
                    <a:pt x="1209040" y="3732530"/>
                    <a:pt x="1324610" y="3808730"/>
                    <a:pt x="1452880" y="3873500"/>
                  </a:cubicBezTo>
                  <a:cubicBezTo>
                    <a:pt x="1595120" y="3947160"/>
                    <a:pt x="1757680" y="4001770"/>
                    <a:pt x="1924050" y="4061460"/>
                  </a:cubicBezTo>
                  <a:cubicBezTo>
                    <a:pt x="2109470" y="4126230"/>
                    <a:pt x="2305050" y="4193540"/>
                    <a:pt x="2514600" y="4244340"/>
                  </a:cubicBezTo>
                  <a:cubicBezTo>
                    <a:pt x="2745740" y="4301490"/>
                    <a:pt x="3001010" y="4340860"/>
                    <a:pt x="3253740" y="4376420"/>
                  </a:cubicBezTo>
                  <a:cubicBezTo>
                    <a:pt x="3517900" y="4414520"/>
                    <a:pt x="3796030" y="4442460"/>
                    <a:pt x="4070350" y="4462780"/>
                  </a:cubicBezTo>
                  <a:cubicBezTo>
                    <a:pt x="4345940" y="4483100"/>
                    <a:pt x="4620260" y="4490720"/>
                    <a:pt x="4903470" y="4498340"/>
                  </a:cubicBezTo>
                  <a:cubicBezTo>
                    <a:pt x="5199380" y="4507230"/>
                    <a:pt x="5509260" y="4518660"/>
                    <a:pt x="5808980" y="4514850"/>
                  </a:cubicBezTo>
                  <a:cubicBezTo>
                    <a:pt x="6104890" y="4511040"/>
                    <a:pt x="6400800" y="4497070"/>
                    <a:pt x="6690360" y="4478020"/>
                  </a:cubicBezTo>
                  <a:cubicBezTo>
                    <a:pt x="6972300" y="4460240"/>
                    <a:pt x="7251700" y="4434840"/>
                    <a:pt x="7524750" y="4404360"/>
                  </a:cubicBezTo>
                  <a:cubicBezTo>
                    <a:pt x="7790180" y="4376420"/>
                    <a:pt x="8050530" y="4345940"/>
                    <a:pt x="8308340" y="4302760"/>
                  </a:cubicBezTo>
                  <a:cubicBezTo>
                    <a:pt x="8563610" y="4259580"/>
                    <a:pt x="8821420" y="4204970"/>
                    <a:pt x="9063990" y="4145280"/>
                  </a:cubicBezTo>
                  <a:cubicBezTo>
                    <a:pt x="9296400" y="4086860"/>
                    <a:pt x="9526270" y="4017010"/>
                    <a:pt x="9738360" y="3950970"/>
                  </a:cubicBezTo>
                  <a:cubicBezTo>
                    <a:pt x="9931400" y="3890010"/>
                    <a:pt x="10113010" y="3837940"/>
                    <a:pt x="10284460" y="3768090"/>
                  </a:cubicBezTo>
                  <a:cubicBezTo>
                    <a:pt x="10444480" y="3700780"/>
                    <a:pt x="10593070" y="3618230"/>
                    <a:pt x="10737850" y="3540760"/>
                  </a:cubicBezTo>
                  <a:cubicBezTo>
                    <a:pt x="10875010" y="3467100"/>
                    <a:pt x="11010900" y="3392170"/>
                    <a:pt x="11134090" y="3314700"/>
                  </a:cubicBezTo>
                  <a:cubicBezTo>
                    <a:pt x="11247120" y="3243580"/>
                    <a:pt x="11356340" y="3175000"/>
                    <a:pt x="11450320" y="3096260"/>
                  </a:cubicBezTo>
                  <a:cubicBezTo>
                    <a:pt x="11535410" y="3025140"/>
                    <a:pt x="11606530" y="2946400"/>
                    <a:pt x="11676380" y="2866390"/>
                  </a:cubicBezTo>
                  <a:cubicBezTo>
                    <a:pt x="11744960" y="2786380"/>
                    <a:pt x="11813540" y="2701290"/>
                    <a:pt x="11868150" y="2617470"/>
                  </a:cubicBezTo>
                  <a:cubicBezTo>
                    <a:pt x="11918950" y="2541270"/>
                    <a:pt x="11958320" y="2481580"/>
                    <a:pt x="11997690" y="2387600"/>
                  </a:cubicBezTo>
                  <a:cubicBezTo>
                    <a:pt x="12051030" y="2258060"/>
                    <a:pt x="12113260" y="2037080"/>
                    <a:pt x="12133580" y="1901190"/>
                  </a:cubicBezTo>
                  <a:cubicBezTo>
                    <a:pt x="12148820" y="1805940"/>
                    <a:pt x="12151360" y="1746250"/>
                    <a:pt x="12142470" y="1653540"/>
                  </a:cubicBezTo>
                  <a:cubicBezTo>
                    <a:pt x="12131040" y="1534160"/>
                    <a:pt x="12105640" y="1372870"/>
                    <a:pt x="12049760" y="1248410"/>
                  </a:cubicBezTo>
                  <a:cubicBezTo>
                    <a:pt x="11993880" y="1120140"/>
                    <a:pt x="11904980" y="999490"/>
                    <a:pt x="11804650" y="896620"/>
                  </a:cubicBezTo>
                  <a:cubicBezTo>
                    <a:pt x="11699240" y="788670"/>
                    <a:pt x="11545570" y="681990"/>
                    <a:pt x="11431270" y="619760"/>
                  </a:cubicBezTo>
                  <a:cubicBezTo>
                    <a:pt x="11346180" y="574040"/>
                    <a:pt x="11273790" y="554990"/>
                    <a:pt x="11192510" y="532130"/>
                  </a:cubicBezTo>
                  <a:cubicBezTo>
                    <a:pt x="11108690" y="509270"/>
                    <a:pt x="11024870" y="494030"/>
                    <a:pt x="10935970" y="482600"/>
                  </a:cubicBezTo>
                  <a:cubicBezTo>
                    <a:pt x="10844530" y="469900"/>
                    <a:pt x="10749280" y="463550"/>
                    <a:pt x="10651490" y="461010"/>
                  </a:cubicBezTo>
                  <a:cubicBezTo>
                    <a:pt x="10546080" y="457200"/>
                    <a:pt x="10431780" y="457200"/>
                    <a:pt x="10322560" y="464820"/>
                  </a:cubicBezTo>
                  <a:cubicBezTo>
                    <a:pt x="10213340" y="473710"/>
                    <a:pt x="10101580" y="485140"/>
                    <a:pt x="9997440" y="508000"/>
                  </a:cubicBezTo>
                  <a:cubicBezTo>
                    <a:pt x="9894570" y="532130"/>
                    <a:pt x="9798050" y="567690"/>
                    <a:pt x="9697720" y="605790"/>
                  </a:cubicBezTo>
                  <a:cubicBezTo>
                    <a:pt x="9594850" y="646430"/>
                    <a:pt x="9489440" y="690880"/>
                    <a:pt x="9389110" y="744220"/>
                  </a:cubicBezTo>
                  <a:cubicBezTo>
                    <a:pt x="9290050" y="796290"/>
                    <a:pt x="9190990" y="855980"/>
                    <a:pt x="9102090" y="922020"/>
                  </a:cubicBezTo>
                  <a:cubicBezTo>
                    <a:pt x="9013190" y="988060"/>
                    <a:pt x="8930640" y="1061720"/>
                    <a:pt x="8853170" y="1141730"/>
                  </a:cubicBezTo>
                  <a:cubicBezTo>
                    <a:pt x="8771890" y="1224280"/>
                    <a:pt x="8698230" y="1316990"/>
                    <a:pt x="8627110" y="1408430"/>
                  </a:cubicBezTo>
                  <a:cubicBezTo>
                    <a:pt x="8558530" y="1499870"/>
                    <a:pt x="8492490" y="1590040"/>
                    <a:pt x="8434070" y="1689100"/>
                  </a:cubicBezTo>
                  <a:cubicBezTo>
                    <a:pt x="8374380" y="1789430"/>
                    <a:pt x="8323580" y="1896110"/>
                    <a:pt x="8275320" y="2005330"/>
                  </a:cubicBezTo>
                  <a:cubicBezTo>
                    <a:pt x="8224520" y="2119630"/>
                    <a:pt x="8173720" y="2240280"/>
                    <a:pt x="8136890" y="2363470"/>
                  </a:cubicBezTo>
                  <a:cubicBezTo>
                    <a:pt x="8100060" y="2487930"/>
                    <a:pt x="8075930" y="2618740"/>
                    <a:pt x="8055610" y="2750820"/>
                  </a:cubicBezTo>
                  <a:cubicBezTo>
                    <a:pt x="8036560" y="2885440"/>
                    <a:pt x="8021320" y="3021330"/>
                    <a:pt x="8021320" y="3162300"/>
                  </a:cubicBezTo>
                  <a:cubicBezTo>
                    <a:pt x="8021320" y="3313430"/>
                    <a:pt x="8044180" y="3463290"/>
                    <a:pt x="8063230" y="3630930"/>
                  </a:cubicBezTo>
                  <a:cubicBezTo>
                    <a:pt x="8084820" y="3823970"/>
                    <a:pt x="8108950" y="4041140"/>
                    <a:pt x="8152130" y="4253230"/>
                  </a:cubicBezTo>
                  <a:cubicBezTo>
                    <a:pt x="8196580" y="4479290"/>
                    <a:pt x="8262620" y="4709160"/>
                    <a:pt x="8329930" y="4947920"/>
                  </a:cubicBezTo>
                  <a:cubicBezTo>
                    <a:pt x="8403590" y="5207000"/>
                    <a:pt x="8448040" y="5384800"/>
                    <a:pt x="8578850" y="5750560"/>
                  </a:cubicBezTo>
                  <a:cubicBezTo>
                    <a:pt x="8877300" y="6581140"/>
                    <a:pt x="9856470" y="8836660"/>
                    <a:pt x="10220960" y="9765030"/>
                  </a:cubicBezTo>
                  <a:cubicBezTo>
                    <a:pt x="10412730" y="10251440"/>
                    <a:pt x="10506710" y="10507980"/>
                    <a:pt x="10643870" y="10886440"/>
                  </a:cubicBezTo>
                  <a:cubicBezTo>
                    <a:pt x="10784840" y="11273790"/>
                    <a:pt x="10922000" y="11664950"/>
                    <a:pt x="11056620" y="12062460"/>
                  </a:cubicBezTo>
                  <a:cubicBezTo>
                    <a:pt x="11195050" y="12470130"/>
                    <a:pt x="11322050" y="12811760"/>
                    <a:pt x="11465560" y="13304521"/>
                  </a:cubicBezTo>
                  <a:cubicBezTo>
                    <a:pt x="11668760" y="14006830"/>
                    <a:pt x="11918950" y="15372080"/>
                    <a:pt x="12117070" y="15888971"/>
                  </a:cubicBezTo>
                  <a:cubicBezTo>
                    <a:pt x="12208510" y="16125191"/>
                    <a:pt x="12296140" y="16248380"/>
                    <a:pt x="12377420" y="16381730"/>
                  </a:cubicBezTo>
                  <a:cubicBezTo>
                    <a:pt x="12437110" y="16479521"/>
                    <a:pt x="12528550" y="16534130"/>
                    <a:pt x="12546330" y="16626841"/>
                  </a:cubicBezTo>
                  <a:cubicBezTo>
                    <a:pt x="12564110" y="16725900"/>
                    <a:pt x="12522200" y="16885921"/>
                    <a:pt x="12463780" y="16962121"/>
                  </a:cubicBezTo>
                  <a:cubicBezTo>
                    <a:pt x="12414250" y="17025621"/>
                    <a:pt x="12311380" y="17053560"/>
                    <a:pt x="12250420" y="17077691"/>
                  </a:cubicBezTo>
                  <a:cubicBezTo>
                    <a:pt x="12208510" y="17094200"/>
                    <a:pt x="12170410" y="17125950"/>
                    <a:pt x="12139930" y="17108171"/>
                  </a:cubicBezTo>
                  <a:cubicBezTo>
                    <a:pt x="12076430" y="17072610"/>
                    <a:pt x="11991340" y="16682721"/>
                    <a:pt x="12018010" y="16667480"/>
                  </a:cubicBezTo>
                  <a:cubicBezTo>
                    <a:pt x="12034520" y="16657321"/>
                    <a:pt x="12155170" y="16810991"/>
                    <a:pt x="12157710" y="16809721"/>
                  </a:cubicBezTo>
                  <a:cubicBezTo>
                    <a:pt x="12158980" y="16807180"/>
                    <a:pt x="12034520" y="16687800"/>
                    <a:pt x="11972290" y="16592550"/>
                  </a:cubicBezTo>
                  <a:cubicBezTo>
                    <a:pt x="11875770" y="16447771"/>
                    <a:pt x="11776710" y="16275050"/>
                    <a:pt x="11673840" y="16002000"/>
                  </a:cubicBezTo>
                  <a:cubicBezTo>
                    <a:pt x="11470640" y="15455900"/>
                    <a:pt x="11231880" y="14141450"/>
                    <a:pt x="11031220" y="13446760"/>
                  </a:cubicBezTo>
                  <a:cubicBezTo>
                    <a:pt x="10888980" y="12959080"/>
                    <a:pt x="10763250" y="12618720"/>
                    <a:pt x="10626090" y="12213590"/>
                  </a:cubicBezTo>
                  <a:cubicBezTo>
                    <a:pt x="10491470" y="11818620"/>
                    <a:pt x="10355580" y="11431270"/>
                    <a:pt x="10215880" y="11047730"/>
                  </a:cubicBezTo>
                  <a:cubicBezTo>
                    <a:pt x="10079990" y="10671810"/>
                    <a:pt x="9987280" y="10421620"/>
                    <a:pt x="9798050" y="9936480"/>
                  </a:cubicBezTo>
                  <a:cubicBezTo>
                    <a:pt x="9432290" y="9006840"/>
                    <a:pt x="8444230" y="6729730"/>
                    <a:pt x="8141970" y="5886450"/>
                  </a:cubicBezTo>
                  <a:cubicBezTo>
                    <a:pt x="8008620" y="5511800"/>
                    <a:pt x="7962900" y="5330190"/>
                    <a:pt x="7886700" y="5060950"/>
                  </a:cubicBezTo>
                  <a:cubicBezTo>
                    <a:pt x="7815580" y="4808220"/>
                    <a:pt x="7747000" y="4558030"/>
                    <a:pt x="7698740" y="4316730"/>
                  </a:cubicBezTo>
                  <a:cubicBezTo>
                    <a:pt x="7655560" y="4094480"/>
                    <a:pt x="7630160" y="3874770"/>
                    <a:pt x="7607300" y="3667760"/>
                  </a:cubicBezTo>
                  <a:cubicBezTo>
                    <a:pt x="7586980" y="3478530"/>
                    <a:pt x="7564120" y="3298190"/>
                    <a:pt x="7566660" y="3122930"/>
                  </a:cubicBezTo>
                  <a:cubicBezTo>
                    <a:pt x="7567930" y="2961640"/>
                    <a:pt x="7584440" y="2809240"/>
                    <a:pt x="7608570" y="2654300"/>
                  </a:cubicBezTo>
                  <a:cubicBezTo>
                    <a:pt x="7632700" y="2500630"/>
                    <a:pt x="7666990" y="2343150"/>
                    <a:pt x="7711440" y="2198370"/>
                  </a:cubicBezTo>
                  <a:cubicBezTo>
                    <a:pt x="7753350" y="2058670"/>
                    <a:pt x="7809230" y="1927860"/>
                    <a:pt x="7867650" y="1798320"/>
                  </a:cubicBezTo>
                  <a:cubicBezTo>
                    <a:pt x="7924800" y="1671320"/>
                    <a:pt x="7988300" y="1544320"/>
                    <a:pt x="8058150" y="1427480"/>
                  </a:cubicBezTo>
                  <a:cubicBezTo>
                    <a:pt x="8126730" y="1315720"/>
                    <a:pt x="8199120" y="1215390"/>
                    <a:pt x="8280400" y="1111250"/>
                  </a:cubicBezTo>
                  <a:cubicBezTo>
                    <a:pt x="8364220" y="1004570"/>
                    <a:pt x="8455660" y="894080"/>
                    <a:pt x="8553450" y="796290"/>
                  </a:cubicBezTo>
                  <a:cubicBezTo>
                    <a:pt x="8649970" y="701040"/>
                    <a:pt x="8752840" y="612140"/>
                    <a:pt x="8862060" y="533400"/>
                  </a:cubicBezTo>
                  <a:cubicBezTo>
                    <a:pt x="8970010" y="454660"/>
                    <a:pt x="9086850" y="386080"/>
                    <a:pt x="9204960" y="325120"/>
                  </a:cubicBezTo>
                  <a:cubicBezTo>
                    <a:pt x="9320530" y="265430"/>
                    <a:pt x="9438640" y="214630"/>
                    <a:pt x="9560560" y="170180"/>
                  </a:cubicBezTo>
                  <a:cubicBezTo>
                    <a:pt x="9683750" y="124460"/>
                    <a:pt x="9810750" y="82550"/>
                    <a:pt x="9937750" y="55880"/>
                  </a:cubicBezTo>
                  <a:cubicBezTo>
                    <a:pt x="10063480" y="29210"/>
                    <a:pt x="10190480" y="16510"/>
                    <a:pt x="10317480" y="7620"/>
                  </a:cubicBezTo>
                  <a:cubicBezTo>
                    <a:pt x="10440670" y="0"/>
                    <a:pt x="10567670" y="0"/>
                    <a:pt x="10688320" y="5080"/>
                  </a:cubicBezTo>
                  <a:cubicBezTo>
                    <a:pt x="10803890" y="10160"/>
                    <a:pt x="10916920" y="17780"/>
                    <a:pt x="11028680" y="34290"/>
                  </a:cubicBezTo>
                  <a:cubicBezTo>
                    <a:pt x="11139170" y="50800"/>
                    <a:pt x="11249660" y="72390"/>
                    <a:pt x="11356340" y="105410"/>
                  </a:cubicBezTo>
                  <a:cubicBezTo>
                    <a:pt x="11463020" y="138430"/>
                    <a:pt x="11570970" y="180340"/>
                    <a:pt x="11670030" y="231140"/>
                  </a:cubicBezTo>
                  <a:cubicBezTo>
                    <a:pt x="11767820" y="280670"/>
                    <a:pt x="11863070" y="341630"/>
                    <a:pt x="11946890" y="407670"/>
                  </a:cubicBezTo>
                  <a:cubicBezTo>
                    <a:pt x="12026900" y="469900"/>
                    <a:pt x="12099290" y="542290"/>
                    <a:pt x="12164060" y="613410"/>
                  </a:cubicBezTo>
                  <a:cubicBezTo>
                    <a:pt x="12225020" y="681990"/>
                    <a:pt x="12274550" y="748030"/>
                    <a:pt x="12325350" y="824230"/>
                  </a:cubicBezTo>
                  <a:cubicBezTo>
                    <a:pt x="12381230" y="908050"/>
                    <a:pt x="12439650" y="1002030"/>
                    <a:pt x="12481560" y="1097280"/>
                  </a:cubicBezTo>
                  <a:cubicBezTo>
                    <a:pt x="12522200" y="1191260"/>
                    <a:pt x="12555220" y="1291590"/>
                    <a:pt x="12575540" y="1389380"/>
                  </a:cubicBezTo>
                  <a:cubicBezTo>
                    <a:pt x="12594590" y="1484630"/>
                    <a:pt x="12598400" y="1577340"/>
                    <a:pt x="12598400" y="1676400"/>
                  </a:cubicBezTo>
                  <a:cubicBezTo>
                    <a:pt x="12599670" y="1783080"/>
                    <a:pt x="12594590" y="1902460"/>
                    <a:pt x="12578080" y="2010410"/>
                  </a:cubicBezTo>
                  <a:cubicBezTo>
                    <a:pt x="12562840" y="2112010"/>
                    <a:pt x="12533630" y="2204720"/>
                    <a:pt x="12504420" y="2303780"/>
                  </a:cubicBezTo>
                  <a:cubicBezTo>
                    <a:pt x="12473940" y="2405380"/>
                    <a:pt x="12440920" y="2513330"/>
                    <a:pt x="12395200" y="2612390"/>
                  </a:cubicBezTo>
                  <a:cubicBezTo>
                    <a:pt x="12349480" y="2711450"/>
                    <a:pt x="12292330" y="2805430"/>
                    <a:pt x="12228830" y="2899410"/>
                  </a:cubicBezTo>
                  <a:cubicBezTo>
                    <a:pt x="12161520" y="2998470"/>
                    <a:pt x="12082780" y="3096260"/>
                    <a:pt x="11998960" y="3188970"/>
                  </a:cubicBezTo>
                  <a:cubicBezTo>
                    <a:pt x="11911330" y="3286760"/>
                    <a:pt x="11814810" y="3385820"/>
                    <a:pt x="11710670" y="3472180"/>
                  </a:cubicBezTo>
                  <a:cubicBezTo>
                    <a:pt x="11602720" y="3561080"/>
                    <a:pt x="11483340" y="3634740"/>
                    <a:pt x="11360150" y="3712210"/>
                  </a:cubicBezTo>
                  <a:cubicBezTo>
                    <a:pt x="11228070" y="3794760"/>
                    <a:pt x="11088370" y="3872230"/>
                    <a:pt x="10941050" y="3950970"/>
                  </a:cubicBezTo>
                  <a:cubicBezTo>
                    <a:pt x="10779760" y="4034790"/>
                    <a:pt x="10607040" y="4128770"/>
                    <a:pt x="10429240" y="4201160"/>
                  </a:cubicBezTo>
                  <a:cubicBezTo>
                    <a:pt x="10248900" y="4274820"/>
                    <a:pt x="10064750" y="4328160"/>
                    <a:pt x="9865360" y="4390390"/>
                  </a:cubicBezTo>
                  <a:cubicBezTo>
                    <a:pt x="9643110" y="4458970"/>
                    <a:pt x="9400540" y="4532630"/>
                    <a:pt x="9157970" y="4592320"/>
                  </a:cubicBezTo>
                  <a:cubicBezTo>
                    <a:pt x="8902700" y="4655820"/>
                    <a:pt x="8633460" y="4710430"/>
                    <a:pt x="8368030" y="4756150"/>
                  </a:cubicBezTo>
                  <a:cubicBezTo>
                    <a:pt x="8102600" y="4800600"/>
                    <a:pt x="7837170" y="4831080"/>
                    <a:pt x="7564120" y="4860290"/>
                  </a:cubicBezTo>
                  <a:cubicBezTo>
                    <a:pt x="7283450" y="4890770"/>
                    <a:pt x="6998970" y="4916170"/>
                    <a:pt x="6709410" y="4935220"/>
                  </a:cubicBezTo>
                  <a:cubicBezTo>
                    <a:pt x="6410960" y="4954270"/>
                    <a:pt x="6104890" y="4968240"/>
                    <a:pt x="5801360" y="4972050"/>
                  </a:cubicBezTo>
                  <a:cubicBezTo>
                    <a:pt x="5496560" y="4974590"/>
                    <a:pt x="5184140" y="4964430"/>
                    <a:pt x="4883150" y="4955540"/>
                  </a:cubicBezTo>
                  <a:cubicBezTo>
                    <a:pt x="4592320" y="4946650"/>
                    <a:pt x="4307840" y="4939030"/>
                    <a:pt x="4022090" y="4917440"/>
                  </a:cubicBezTo>
                  <a:cubicBezTo>
                    <a:pt x="3737610" y="4895850"/>
                    <a:pt x="3450590" y="4866640"/>
                    <a:pt x="3172460" y="4827270"/>
                  </a:cubicBezTo>
                  <a:cubicBezTo>
                    <a:pt x="2903220" y="4787900"/>
                    <a:pt x="2626360" y="4742180"/>
                    <a:pt x="2378710" y="4681220"/>
                  </a:cubicBezTo>
                  <a:cubicBezTo>
                    <a:pt x="2156460" y="4626610"/>
                    <a:pt x="1951990" y="4558030"/>
                    <a:pt x="1752600" y="4484370"/>
                  </a:cubicBezTo>
                  <a:cubicBezTo>
                    <a:pt x="1562100" y="4415790"/>
                    <a:pt x="1370330" y="4345940"/>
                    <a:pt x="1203960" y="4257040"/>
                  </a:cubicBezTo>
                  <a:cubicBezTo>
                    <a:pt x="1050290" y="4174490"/>
                    <a:pt x="910590" y="4081780"/>
                    <a:pt x="786130" y="3977640"/>
                  </a:cubicBezTo>
                  <a:cubicBezTo>
                    <a:pt x="666750" y="3878580"/>
                    <a:pt x="556260" y="3769360"/>
                    <a:pt x="467360" y="3649980"/>
                  </a:cubicBezTo>
                  <a:cubicBezTo>
                    <a:pt x="379730" y="3533140"/>
                    <a:pt x="308610" y="3403600"/>
                    <a:pt x="254000" y="3271520"/>
                  </a:cubicBezTo>
                  <a:cubicBezTo>
                    <a:pt x="200660" y="3140710"/>
                    <a:pt x="175260" y="3003550"/>
                    <a:pt x="144780" y="2860040"/>
                  </a:cubicBezTo>
                  <a:cubicBezTo>
                    <a:pt x="111760" y="2703830"/>
                    <a:pt x="0" y="2459990"/>
                    <a:pt x="67310" y="2367280"/>
                  </a:cubicBezTo>
                  <a:cubicBezTo>
                    <a:pt x="133350" y="2278380"/>
                    <a:pt x="524510" y="2299970"/>
                    <a:pt x="524510" y="2299970"/>
                  </a:cubicBezTo>
                </a:path>
              </a:pathLst>
            </a:custGeom>
            <a:solidFill>
              <a:srgbClr val="FFF234">
                <a:alpha val="49804"/>
              </a:srgbClr>
            </a:solidFill>
            <a:ln cap="sq">
              <a:noFill/>
              <a:prstDash val="solid"/>
              <a:miter/>
            </a:ln>
          </p:spPr>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3538A"/>
        </a:solidFill>
        <a:effectLst/>
      </p:bgPr>
    </p:bg>
    <p:spTree>
      <p:nvGrpSpPr>
        <p:cNvPr id="1" name=""/>
        <p:cNvGrpSpPr/>
        <p:nvPr/>
      </p:nvGrpSpPr>
      <p:grpSpPr>
        <a:xfrm>
          <a:off x="0" y="0"/>
          <a:ext cx="0" cy="0"/>
          <a:chOff x="0" y="0"/>
          <a:chExt cx="0" cy="0"/>
        </a:xfrm>
      </p:grpSpPr>
      <p:grpSp>
        <p:nvGrpSpPr>
          <p:cNvPr id="2" name="Group 2"/>
          <p:cNvGrpSpPr/>
          <p:nvPr/>
        </p:nvGrpSpPr>
        <p:grpSpPr>
          <a:xfrm>
            <a:off x="1142965" y="3344008"/>
            <a:ext cx="2964782" cy="978333"/>
            <a:chOff x="0" y="0"/>
            <a:chExt cx="780848" cy="257668"/>
          </a:xfrm>
        </p:grpSpPr>
        <p:sp>
          <p:nvSpPr>
            <p:cNvPr id="3" name="Freeform 3"/>
            <p:cNvSpPr/>
            <p:nvPr/>
          </p:nvSpPr>
          <p:spPr>
            <a:xfrm>
              <a:off x="0" y="0"/>
              <a:ext cx="780848" cy="257668"/>
            </a:xfrm>
            <a:custGeom>
              <a:avLst/>
              <a:gdLst/>
              <a:ahLst/>
              <a:cxnLst/>
              <a:rect l="l" t="t" r="r" b="b"/>
              <a:pathLst>
                <a:path w="780848" h="257668">
                  <a:moveTo>
                    <a:pt x="585636" y="0"/>
                  </a:moveTo>
                  <a:lnTo>
                    <a:pt x="0" y="0"/>
                  </a:lnTo>
                  <a:lnTo>
                    <a:pt x="0" y="257668"/>
                  </a:lnTo>
                  <a:lnTo>
                    <a:pt x="585636" y="257668"/>
                  </a:lnTo>
                  <a:lnTo>
                    <a:pt x="780848" y="128834"/>
                  </a:lnTo>
                  <a:lnTo>
                    <a:pt x="585636" y="0"/>
                  </a:lnTo>
                  <a:close/>
                </a:path>
              </a:pathLst>
            </a:custGeom>
            <a:solidFill>
              <a:srgbClr val="4FCDCC"/>
            </a:solidFill>
          </p:spPr>
        </p:sp>
        <p:sp>
          <p:nvSpPr>
            <p:cNvPr id="4" name="TextBox 4"/>
            <p:cNvSpPr txBox="1"/>
            <p:nvPr/>
          </p:nvSpPr>
          <p:spPr>
            <a:xfrm>
              <a:off x="0" y="-76200"/>
              <a:ext cx="671041" cy="333868"/>
            </a:xfrm>
            <a:prstGeom prst="rect">
              <a:avLst/>
            </a:prstGeom>
          </p:spPr>
          <p:txBody>
            <a:bodyPr lIns="50800" tIns="50800" rIns="50800" bIns="50800" rtlCol="0" anchor="ctr"/>
            <a:lstStyle/>
            <a:p>
              <a:pPr algn="ctr">
                <a:lnSpc>
                  <a:spcPts val="5599"/>
                </a:lnSpc>
              </a:pPr>
              <a:r>
                <a:rPr lang="en-US" sz="3999" spc="119">
                  <a:solidFill>
                    <a:srgbClr val="FFFFFF"/>
                  </a:solidFill>
                  <a:latin typeface="Aileron Ultra-Bold"/>
                </a:rPr>
                <a:t>1</a:t>
              </a:r>
            </a:p>
          </p:txBody>
        </p:sp>
      </p:grpSp>
      <p:grpSp>
        <p:nvGrpSpPr>
          <p:cNvPr id="5" name="Group 5"/>
          <p:cNvGrpSpPr/>
          <p:nvPr/>
        </p:nvGrpSpPr>
        <p:grpSpPr>
          <a:xfrm>
            <a:off x="4503923" y="3344008"/>
            <a:ext cx="2964782" cy="978333"/>
            <a:chOff x="0" y="0"/>
            <a:chExt cx="780848" cy="257668"/>
          </a:xfrm>
        </p:grpSpPr>
        <p:sp>
          <p:nvSpPr>
            <p:cNvPr id="6" name="Freeform 6"/>
            <p:cNvSpPr/>
            <p:nvPr/>
          </p:nvSpPr>
          <p:spPr>
            <a:xfrm>
              <a:off x="0" y="0"/>
              <a:ext cx="780848" cy="257668"/>
            </a:xfrm>
            <a:custGeom>
              <a:avLst/>
              <a:gdLst/>
              <a:ahLst/>
              <a:cxnLst/>
              <a:rect l="l" t="t" r="r" b="b"/>
              <a:pathLst>
                <a:path w="780848" h="257668">
                  <a:moveTo>
                    <a:pt x="585636" y="0"/>
                  </a:moveTo>
                  <a:lnTo>
                    <a:pt x="0" y="0"/>
                  </a:lnTo>
                  <a:lnTo>
                    <a:pt x="0" y="257668"/>
                  </a:lnTo>
                  <a:lnTo>
                    <a:pt x="585636" y="257668"/>
                  </a:lnTo>
                  <a:lnTo>
                    <a:pt x="780848" y="128834"/>
                  </a:lnTo>
                  <a:lnTo>
                    <a:pt x="585636" y="0"/>
                  </a:lnTo>
                  <a:close/>
                </a:path>
              </a:pathLst>
            </a:custGeom>
            <a:solidFill>
              <a:srgbClr val="18B6B4"/>
            </a:solidFill>
          </p:spPr>
        </p:sp>
        <p:sp>
          <p:nvSpPr>
            <p:cNvPr id="7" name="TextBox 7"/>
            <p:cNvSpPr txBox="1"/>
            <p:nvPr/>
          </p:nvSpPr>
          <p:spPr>
            <a:xfrm>
              <a:off x="0" y="-76200"/>
              <a:ext cx="671041" cy="333868"/>
            </a:xfrm>
            <a:prstGeom prst="rect">
              <a:avLst/>
            </a:prstGeom>
          </p:spPr>
          <p:txBody>
            <a:bodyPr lIns="50800" tIns="50800" rIns="50800" bIns="50800" rtlCol="0" anchor="ctr"/>
            <a:lstStyle/>
            <a:p>
              <a:pPr algn="ctr">
                <a:lnSpc>
                  <a:spcPts val="5599"/>
                </a:lnSpc>
              </a:pPr>
              <a:r>
                <a:rPr lang="en-US" sz="3999" spc="119">
                  <a:solidFill>
                    <a:srgbClr val="FFFFFF"/>
                  </a:solidFill>
                  <a:latin typeface="Aileron Ultra-Bold"/>
                </a:rPr>
                <a:t>2</a:t>
              </a:r>
            </a:p>
          </p:txBody>
        </p:sp>
      </p:grpSp>
      <p:grpSp>
        <p:nvGrpSpPr>
          <p:cNvPr id="8" name="Group 8"/>
          <p:cNvGrpSpPr/>
          <p:nvPr/>
        </p:nvGrpSpPr>
        <p:grpSpPr>
          <a:xfrm>
            <a:off x="7679699" y="3344008"/>
            <a:ext cx="2964782" cy="978333"/>
            <a:chOff x="0" y="0"/>
            <a:chExt cx="780848" cy="257668"/>
          </a:xfrm>
        </p:grpSpPr>
        <p:sp>
          <p:nvSpPr>
            <p:cNvPr id="9" name="Freeform 9"/>
            <p:cNvSpPr/>
            <p:nvPr/>
          </p:nvSpPr>
          <p:spPr>
            <a:xfrm>
              <a:off x="0" y="0"/>
              <a:ext cx="780848" cy="257668"/>
            </a:xfrm>
            <a:custGeom>
              <a:avLst/>
              <a:gdLst/>
              <a:ahLst/>
              <a:cxnLst/>
              <a:rect l="l" t="t" r="r" b="b"/>
              <a:pathLst>
                <a:path w="780848" h="257668">
                  <a:moveTo>
                    <a:pt x="585636" y="0"/>
                  </a:moveTo>
                  <a:lnTo>
                    <a:pt x="0" y="0"/>
                  </a:lnTo>
                  <a:lnTo>
                    <a:pt x="0" y="257668"/>
                  </a:lnTo>
                  <a:lnTo>
                    <a:pt x="585636" y="257668"/>
                  </a:lnTo>
                  <a:lnTo>
                    <a:pt x="780848" y="128834"/>
                  </a:lnTo>
                  <a:lnTo>
                    <a:pt x="585636" y="0"/>
                  </a:lnTo>
                  <a:close/>
                </a:path>
              </a:pathLst>
            </a:custGeom>
            <a:solidFill>
              <a:srgbClr val="37C9EF"/>
            </a:solidFill>
          </p:spPr>
        </p:sp>
        <p:sp>
          <p:nvSpPr>
            <p:cNvPr id="10" name="TextBox 10"/>
            <p:cNvSpPr txBox="1"/>
            <p:nvPr/>
          </p:nvSpPr>
          <p:spPr>
            <a:xfrm>
              <a:off x="0" y="-76200"/>
              <a:ext cx="671041" cy="333868"/>
            </a:xfrm>
            <a:prstGeom prst="rect">
              <a:avLst/>
            </a:prstGeom>
          </p:spPr>
          <p:txBody>
            <a:bodyPr lIns="50800" tIns="50800" rIns="50800" bIns="50800" rtlCol="0" anchor="ctr"/>
            <a:lstStyle/>
            <a:p>
              <a:pPr algn="ctr">
                <a:lnSpc>
                  <a:spcPts val="5599"/>
                </a:lnSpc>
              </a:pPr>
              <a:r>
                <a:rPr lang="en-US" sz="3999" spc="119">
                  <a:solidFill>
                    <a:srgbClr val="FFFFFF"/>
                  </a:solidFill>
                  <a:latin typeface="Aileron Ultra-Bold"/>
                </a:rPr>
                <a:t>3</a:t>
              </a:r>
            </a:p>
          </p:txBody>
        </p:sp>
      </p:grpSp>
      <p:grpSp>
        <p:nvGrpSpPr>
          <p:cNvPr id="11" name="Group 11"/>
          <p:cNvGrpSpPr/>
          <p:nvPr/>
        </p:nvGrpSpPr>
        <p:grpSpPr>
          <a:xfrm>
            <a:off x="10968296" y="3344008"/>
            <a:ext cx="2964782" cy="978333"/>
            <a:chOff x="0" y="0"/>
            <a:chExt cx="780848" cy="257668"/>
          </a:xfrm>
        </p:grpSpPr>
        <p:sp>
          <p:nvSpPr>
            <p:cNvPr id="12" name="Freeform 12"/>
            <p:cNvSpPr/>
            <p:nvPr/>
          </p:nvSpPr>
          <p:spPr>
            <a:xfrm>
              <a:off x="0" y="0"/>
              <a:ext cx="780848" cy="257668"/>
            </a:xfrm>
            <a:custGeom>
              <a:avLst/>
              <a:gdLst/>
              <a:ahLst/>
              <a:cxnLst/>
              <a:rect l="l" t="t" r="r" b="b"/>
              <a:pathLst>
                <a:path w="780848" h="257668">
                  <a:moveTo>
                    <a:pt x="585636" y="0"/>
                  </a:moveTo>
                  <a:lnTo>
                    <a:pt x="0" y="0"/>
                  </a:lnTo>
                  <a:lnTo>
                    <a:pt x="0" y="257668"/>
                  </a:lnTo>
                  <a:lnTo>
                    <a:pt x="585636" y="257668"/>
                  </a:lnTo>
                  <a:lnTo>
                    <a:pt x="780848" y="128834"/>
                  </a:lnTo>
                  <a:lnTo>
                    <a:pt x="585636" y="0"/>
                  </a:lnTo>
                  <a:close/>
                </a:path>
              </a:pathLst>
            </a:custGeom>
            <a:solidFill>
              <a:srgbClr val="2C92D5"/>
            </a:solidFill>
          </p:spPr>
        </p:sp>
        <p:sp>
          <p:nvSpPr>
            <p:cNvPr id="13" name="TextBox 13"/>
            <p:cNvSpPr txBox="1"/>
            <p:nvPr/>
          </p:nvSpPr>
          <p:spPr>
            <a:xfrm>
              <a:off x="0" y="-76200"/>
              <a:ext cx="671041" cy="333868"/>
            </a:xfrm>
            <a:prstGeom prst="rect">
              <a:avLst/>
            </a:prstGeom>
          </p:spPr>
          <p:txBody>
            <a:bodyPr lIns="50800" tIns="50800" rIns="50800" bIns="50800" rtlCol="0" anchor="ctr"/>
            <a:lstStyle/>
            <a:p>
              <a:pPr algn="ctr">
                <a:lnSpc>
                  <a:spcPts val="5599"/>
                </a:lnSpc>
              </a:pPr>
              <a:r>
                <a:rPr lang="en-US" sz="3999" spc="119">
                  <a:solidFill>
                    <a:srgbClr val="FFFFFF"/>
                  </a:solidFill>
                  <a:latin typeface="Aileron Ultra-Bold"/>
                </a:rPr>
                <a:t>4</a:t>
              </a:r>
            </a:p>
          </p:txBody>
        </p:sp>
      </p:grpSp>
      <p:grpSp>
        <p:nvGrpSpPr>
          <p:cNvPr id="14" name="Group 14"/>
          <p:cNvGrpSpPr/>
          <p:nvPr/>
        </p:nvGrpSpPr>
        <p:grpSpPr>
          <a:xfrm>
            <a:off x="14369714" y="3344008"/>
            <a:ext cx="2964782" cy="978333"/>
            <a:chOff x="0" y="0"/>
            <a:chExt cx="780848" cy="257668"/>
          </a:xfrm>
        </p:grpSpPr>
        <p:sp>
          <p:nvSpPr>
            <p:cNvPr id="15" name="Freeform 15"/>
            <p:cNvSpPr/>
            <p:nvPr/>
          </p:nvSpPr>
          <p:spPr>
            <a:xfrm>
              <a:off x="0" y="0"/>
              <a:ext cx="780848" cy="257668"/>
            </a:xfrm>
            <a:custGeom>
              <a:avLst/>
              <a:gdLst/>
              <a:ahLst/>
              <a:cxnLst/>
              <a:rect l="l" t="t" r="r" b="b"/>
              <a:pathLst>
                <a:path w="780848" h="257668">
                  <a:moveTo>
                    <a:pt x="585636" y="0"/>
                  </a:moveTo>
                  <a:lnTo>
                    <a:pt x="0" y="0"/>
                  </a:lnTo>
                  <a:lnTo>
                    <a:pt x="0" y="257668"/>
                  </a:lnTo>
                  <a:lnTo>
                    <a:pt x="585636" y="257668"/>
                  </a:lnTo>
                  <a:lnTo>
                    <a:pt x="780848" y="128834"/>
                  </a:lnTo>
                  <a:lnTo>
                    <a:pt x="585636" y="0"/>
                  </a:lnTo>
                  <a:close/>
                </a:path>
              </a:pathLst>
            </a:custGeom>
            <a:solidFill>
              <a:srgbClr val="13538A"/>
            </a:solidFill>
          </p:spPr>
        </p:sp>
        <p:sp>
          <p:nvSpPr>
            <p:cNvPr id="16" name="TextBox 16"/>
            <p:cNvSpPr txBox="1"/>
            <p:nvPr/>
          </p:nvSpPr>
          <p:spPr>
            <a:xfrm>
              <a:off x="0" y="-76200"/>
              <a:ext cx="671041" cy="333868"/>
            </a:xfrm>
            <a:prstGeom prst="rect">
              <a:avLst/>
            </a:prstGeom>
          </p:spPr>
          <p:txBody>
            <a:bodyPr lIns="50800" tIns="50800" rIns="50800" bIns="50800" rtlCol="0" anchor="ctr"/>
            <a:lstStyle/>
            <a:p>
              <a:pPr algn="ctr">
                <a:lnSpc>
                  <a:spcPts val="5599"/>
                </a:lnSpc>
              </a:pPr>
              <a:r>
                <a:rPr lang="en-US" sz="3999" spc="119">
                  <a:solidFill>
                    <a:srgbClr val="FFFFFF"/>
                  </a:solidFill>
                  <a:latin typeface="Aileron Ultra-Bold"/>
                </a:rPr>
                <a:t>5</a:t>
              </a:r>
            </a:p>
          </p:txBody>
        </p:sp>
      </p:grpSp>
      <p:grpSp>
        <p:nvGrpSpPr>
          <p:cNvPr id="17" name="Group 17"/>
          <p:cNvGrpSpPr/>
          <p:nvPr/>
        </p:nvGrpSpPr>
        <p:grpSpPr>
          <a:xfrm rot="-10800000">
            <a:off x="1032397" y="4726224"/>
            <a:ext cx="2928601" cy="4082455"/>
            <a:chOff x="0" y="0"/>
            <a:chExt cx="7620000" cy="10622241"/>
          </a:xfrm>
        </p:grpSpPr>
        <p:sp>
          <p:nvSpPr>
            <p:cNvPr id="18" name="Freeform 18"/>
            <p:cNvSpPr/>
            <p:nvPr/>
          </p:nvSpPr>
          <p:spPr>
            <a:xfrm>
              <a:off x="-1270" y="-2540"/>
              <a:ext cx="7623809" cy="10624781"/>
            </a:xfrm>
            <a:custGeom>
              <a:avLst/>
              <a:gdLst/>
              <a:ahLst/>
              <a:cxnLst/>
              <a:rect l="l" t="t" r="r" b="b"/>
              <a:pathLst>
                <a:path w="7623809" h="10624781">
                  <a:moveTo>
                    <a:pt x="3810" y="0"/>
                  </a:moveTo>
                  <a:lnTo>
                    <a:pt x="0" y="9734510"/>
                  </a:lnTo>
                  <a:lnTo>
                    <a:pt x="0" y="10092650"/>
                  </a:lnTo>
                  <a:lnTo>
                    <a:pt x="3591560" y="10095191"/>
                  </a:lnTo>
                  <a:lnTo>
                    <a:pt x="3810000" y="10624781"/>
                  </a:lnTo>
                  <a:lnTo>
                    <a:pt x="4028440" y="10095191"/>
                  </a:lnTo>
                  <a:lnTo>
                    <a:pt x="7620000" y="10097731"/>
                  </a:lnTo>
                  <a:lnTo>
                    <a:pt x="7620000" y="9739591"/>
                  </a:lnTo>
                  <a:lnTo>
                    <a:pt x="7623809" y="5080"/>
                  </a:lnTo>
                  <a:lnTo>
                    <a:pt x="3810" y="0"/>
                  </a:lnTo>
                  <a:close/>
                </a:path>
              </a:pathLst>
            </a:custGeom>
            <a:solidFill>
              <a:srgbClr val="4FCDCC"/>
            </a:solidFill>
          </p:spPr>
        </p:sp>
      </p:grpSp>
      <p:grpSp>
        <p:nvGrpSpPr>
          <p:cNvPr id="19" name="Group 19"/>
          <p:cNvGrpSpPr/>
          <p:nvPr/>
        </p:nvGrpSpPr>
        <p:grpSpPr>
          <a:xfrm rot="-10800000">
            <a:off x="4390615" y="4743542"/>
            <a:ext cx="2928601" cy="4082455"/>
            <a:chOff x="0" y="0"/>
            <a:chExt cx="7620000" cy="10622241"/>
          </a:xfrm>
        </p:grpSpPr>
        <p:sp>
          <p:nvSpPr>
            <p:cNvPr id="20" name="Freeform 20"/>
            <p:cNvSpPr/>
            <p:nvPr/>
          </p:nvSpPr>
          <p:spPr>
            <a:xfrm>
              <a:off x="-1270" y="-2540"/>
              <a:ext cx="7623809" cy="10624781"/>
            </a:xfrm>
            <a:custGeom>
              <a:avLst/>
              <a:gdLst/>
              <a:ahLst/>
              <a:cxnLst/>
              <a:rect l="l" t="t" r="r" b="b"/>
              <a:pathLst>
                <a:path w="7623809" h="10624781">
                  <a:moveTo>
                    <a:pt x="3810" y="0"/>
                  </a:moveTo>
                  <a:lnTo>
                    <a:pt x="0" y="9734510"/>
                  </a:lnTo>
                  <a:lnTo>
                    <a:pt x="0" y="10092650"/>
                  </a:lnTo>
                  <a:lnTo>
                    <a:pt x="3591560" y="10095191"/>
                  </a:lnTo>
                  <a:lnTo>
                    <a:pt x="3810000" y="10624781"/>
                  </a:lnTo>
                  <a:lnTo>
                    <a:pt x="4028440" y="10095191"/>
                  </a:lnTo>
                  <a:lnTo>
                    <a:pt x="7620000" y="10097731"/>
                  </a:lnTo>
                  <a:lnTo>
                    <a:pt x="7620000" y="9739591"/>
                  </a:lnTo>
                  <a:lnTo>
                    <a:pt x="7623809" y="5080"/>
                  </a:lnTo>
                  <a:lnTo>
                    <a:pt x="3810" y="0"/>
                  </a:lnTo>
                  <a:close/>
                </a:path>
              </a:pathLst>
            </a:custGeom>
            <a:solidFill>
              <a:srgbClr val="18B6B4"/>
            </a:solidFill>
          </p:spPr>
        </p:sp>
      </p:grpSp>
      <p:grpSp>
        <p:nvGrpSpPr>
          <p:cNvPr id="21" name="Group 21"/>
          <p:cNvGrpSpPr/>
          <p:nvPr/>
        </p:nvGrpSpPr>
        <p:grpSpPr>
          <a:xfrm rot="-10800000">
            <a:off x="7665569" y="4751445"/>
            <a:ext cx="2928601" cy="4082455"/>
            <a:chOff x="0" y="0"/>
            <a:chExt cx="7620000" cy="10622241"/>
          </a:xfrm>
        </p:grpSpPr>
        <p:sp>
          <p:nvSpPr>
            <p:cNvPr id="22" name="Freeform 22"/>
            <p:cNvSpPr/>
            <p:nvPr/>
          </p:nvSpPr>
          <p:spPr>
            <a:xfrm>
              <a:off x="-1270" y="-2540"/>
              <a:ext cx="7623809" cy="10624781"/>
            </a:xfrm>
            <a:custGeom>
              <a:avLst/>
              <a:gdLst/>
              <a:ahLst/>
              <a:cxnLst/>
              <a:rect l="l" t="t" r="r" b="b"/>
              <a:pathLst>
                <a:path w="7623809" h="10624781">
                  <a:moveTo>
                    <a:pt x="3810" y="0"/>
                  </a:moveTo>
                  <a:lnTo>
                    <a:pt x="0" y="9734510"/>
                  </a:lnTo>
                  <a:lnTo>
                    <a:pt x="0" y="10092650"/>
                  </a:lnTo>
                  <a:lnTo>
                    <a:pt x="3591560" y="10095191"/>
                  </a:lnTo>
                  <a:lnTo>
                    <a:pt x="3810000" y="10624781"/>
                  </a:lnTo>
                  <a:lnTo>
                    <a:pt x="4028440" y="10095191"/>
                  </a:lnTo>
                  <a:lnTo>
                    <a:pt x="7620000" y="10097731"/>
                  </a:lnTo>
                  <a:lnTo>
                    <a:pt x="7620000" y="9739591"/>
                  </a:lnTo>
                  <a:lnTo>
                    <a:pt x="7623809" y="5080"/>
                  </a:lnTo>
                  <a:lnTo>
                    <a:pt x="3810" y="0"/>
                  </a:lnTo>
                  <a:close/>
                </a:path>
              </a:pathLst>
            </a:custGeom>
            <a:solidFill>
              <a:srgbClr val="37C9EF"/>
            </a:solidFill>
          </p:spPr>
        </p:sp>
      </p:grpSp>
      <p:grpSp>
        <p:nvGrpSpPr>
          <p:cNvPr id="23" name="Group 23"/>
          <p:cNvGrpSpPr/>
          <p:nvPr/>
        </p:nvGrpSpPr>
        <p:grpSpPr>
          <a:xfrm rot="-10800000">
            <a:off x="10968296" y="4810743"/>
            <a:ext cx="2928601" cy="4082455"/>
            <a:chOff x="0" y="0"/>
            <a:chExt cx="7620000" cy="10622241"/>
          </a:xfrm>
        </p:grpSpPr>
        <p:sp>
          <p:nvSpPr>
            <p:cNvPr id="24" name="Freeform 24"/>
            <p:cNvSpPr/>
            <p:nvPr/>
          </p:nvSpPr>
          <p:spPr>
            <a:xfrm>
              <a:off x="-1270" y="-2540"/>
              <a:ext cx="7623809" cy="10624781"/>
            </a:xfrm>
            <a:custGeom>
              <a:avLst/>
              <a:gdLst/>
              <a:ahLst/>
              <a:cxnLst/>
              <a:rect l="l" t="t" r="r" b="b"/>
              <a:pathLst>
                <a:path w="7623809" h="10624781">
                  <a:moveTo>
                    <a:pt x="3810" y="0"/>
                  </a:moveTo>
                  <a:lnTo>
                    <a:pt x="0" y="9734510"/>
                  </a:lnTo>
                  <a:lnTo>
                    <a:pt x="0" y="10092650"/>
                  </a:lnTo>
                  <a:lnTo>
                    <a:pt x="3591560" y="10095191"/>
                  </a:lnTo>
                  <a:lnTo>
                    <a:pt x="3810000" y="10624781"/>
                  </a:lnTo>
                  <a:lnTo>
                    <a:pt x="4028440" y="10095191"/>
                  </a:lnTo>
                  <a:lnTo>
                    <a:pt x="7620000" y="10097731"/>
                  </a:lnTo>
                  <a:lnTo>
                    <a:pt x="7620000" y="9739591"/>
                  </a:lnTo>
                  <a:lnTo>
                    <a:pt x="7623809" y="5080"/>
                  </a:lnTo>
                  <a:lnTo>
                    <a:pt x="3810" y="0"/>
                  </a:lnTo>
                  <a:close/>
                </a:path>
              </a:pathLst>
            </a:custGeom>
            <a:solidFill>
              <a:srgbClr val="2C92D5"/>
            </a:solidFill>
          </p:spPr>
        </p:sp>
      </p:grpSp>
      <p:sp>
        <p:nvSpPr>
          <p:cNvPr id="25" name="TextBox 25"/>
          <p:cNvSpPr txBox="1"/>
          <p:nvPr/>
        </p:nvSpPr>
        <p:spPr>
          <a:xfrm>
            <a:off x="1142965" y="5662427"/>
            <a:ext cx="2646583" cy="1712663"/>
          </a:xfrm>
          <a:prstGeom prst="rect">
            <a:avLst/>
          </a:prstGeom>
        </p:spPr>
        <p:txBody>
          <a:bodyPr lIns="0" tIns="0" rIns="0" bIns="0" rtlCol="0" anchor="t">
            <a:spAutoFit/>
          </a:bodyPr>
          <a:lstStyle/>
          <a:p>
            <a:pPr algn="ctr">
              <a:lnSpc>
                <a:spcPts val="3418"/>
              </a:lnSpc>
            </a:pPr>
            <a:r>
              <a:rPr lang="en-US" sz="2441" spc="73" dirty="0">
                <a:solidFill>
                  <a:srgbClr val="FFFFFF"/>
                </a:solidFill>
                <a:latin typeface="Consolas" panose="020B0609020204030204" pitchFamily="49" charset="0"/>
              </a:rPr>
              <a:t>Chat with AI Bot without</a:t>
            </a:r>
          </a:p>
          <a:p>
            <a:pPr marL="0" lvl="0" indent="0" algn="ctr">
              <a:lnSpc>
                <a:spcPts val="3418"/>
              </a:lnSpc>
            </a:pPr>
            <a:r>
              <a:rPr lang="en-US" sz="2441" spc="73" dirty="0">
                <a:solidFill>
                  <a:srgbClr val="FFFFFF"/>
                </a:solidFill>
                <a:latin typeface="Consolas" panose="020B0609020204030204" pitchFamily="49" charset="0"/>
              </a:rPr>
              <a:t>doctor  consultation </a:t>
            </a:r>
          </a:p>
        </p:txBody>
      </p:sp>
      <p:sp>
        <p:nvSpPr>
          <p:cNvPr id="26" name="TextBox 26"/>
          <p:cNvSpPr txBox="1"/>
          <p:nvPr/>
        </p:nvSpPr>
        <p:spPr>
          <a:xfrm>
            <a:off x="4969112" y="5652902"/>
            <a:ext cx="1998225" cy="1362710"/>
          </a:xfrm>
          <a:prstGeom prst="rect">
            <a:avLst/>
          </a:prstGeom>
        </p:spPr>
        <p:txBody>
          <a:bodyPr lIns="0" tIns="0" rIns="0" bIns="0" rtlCol="0" anchor="t">
            <a:spAutoFit/>
          </a:bodyPr>
          <a:lstStyle/>
          <a:p>
            <a:pPr marL="0" lvl="0" indent="0" algn="ctr">
              <a:lnSpc>
                <a:spcPts val="3640"/>
              </a:lnSpc>
            </a:pPr>
            <a:r>
              <a:rPr lang="en-US" sz="2600" u="none" spc="78" dirty="0">
                <a:solidFill>
                  <a:srgbClr val="FFFFFF"/>
                </a:solidFill>
                <a:latin typeface="Aileron"/>
              </a:rPr>
              <a:t> </a:t>
            </a:r>
            <a:r>
              <a:rPr lang="en-US" sz="2600" u="none" spc="78" dirty="0">
                <a:solidFill>
                  <a:srgbClr val="FFFFFF"/>
                </a:solidFill>
                <a:latin typeface="Consolas" panose="020B0609020204030204" pitchFamily="49" charset="0"/>
              </a:rPr>
              <a:t>Online marketing Facility</a:t>
            </a:r>
          </a:p>
        </p:txBody>
      </p:sp>
      <p:sp>
        <p:nvSpPr>
          <p:cNvPr id="27" name="TextBox 27"/>
          <p:cNvSpPr txBox="1"/>
          <p:nvPr/>
        </p:nvSpPr>
        <p:spPr>
          <a:xfrm>
            <a:off x="10967319" y="5761228"/>
            <a:ext cx="3090581" cy="1355307"/>
          </a:xfrm>
          <a:prstGeom prst="rect">
            <a:avLst/>
          </a:prstGeom>
        </p:spPr>
        <p:txBody>
          <a:bodyPr wrap="square" lIns="0" tIns="0" rIns="0" bIns="0" rtlCol="0" anchor="t">
            <a:spAutoFit/>
          </a:bodyPr>
          <a:lstStyle/>
          <a:p>
            <a:pPr algn="ctr">
              <a:lnSpc>
                <a:spcPts val="3640"/>
              </a:lnSpc>
            </a:pPr>
            <a:r>
              <a:rPr lang="en-US" sz="2600" spc="78" dirty="0">
                <a:solidFill>
                  <a:srgbClr val="FFFFFF"/>
                </a:solidFill>
                <a:latin typeface="Consolas" panose="020B0609020204030204" pitchFamily="49" charset="0"/>
              </a:rPr>
              <a:t>Quick Online </a:t>
            </a:r>
          </a:p>
          <a:p>
            <a:pPr marL="0" lvl="0" indent="0" algn="ctr">
              <a:lnSpc>
                <a:spcPts val="3640"/>
              </a:lnSpc>
            </a:pPr>
            <a:r>
              <a:rPr lang="en-US" sz="2600" spc="78" dirty="0">
                <a:solidFill>
                  <a:srgbClr val="FFFFFF"/>
                </a:solidFill>
                <a:latin typeface="Consolas" panose="020B0609020204030204" pitchFamily="49" charset="0"/>
              </a:rPr>
              <a:t>Consultation with doctor </a:t>
            </a:r>
          </a:p>
        </p:txBody>
      </p:sp>
      <p:grpSp>
        <p:nvGrpSpPr>
          <p:cNvPr id="28" name="Group 28"/>
          <p:cNvGrpSpPr/>
          <p:nvPr/>
        </p:nvGrpSpPr>
        <p:grpSpPr>
          <a:xfrm>
            <a:off x="3088896" y="1655194"/>
            <a:ext cx="11729464" cy="691664"/>
            <a:chOff x="0" y="613395"/>
            <a:chExt cx="15639286" cy="922219"/>
          </a:xfrm>
        </p:grpSpPr>
        <p:sp>
          <p:nvSpPr>
            <p:cNvPr id="29" name="TextBox 29"/>
            <p:cNvSpPr txBox="1"/>
            <p:nvPr/>
          </p:nvSpPr>
          <p:spPr>
            <a:xfrm>
              <a:off x="0" y="829155"/>
              <a:ext cx="15286207" cy="591606"/>
            </a:xfrm>
            <a:prstGeom prst="rect">
              <a:avLst/>
            </a:prstGeom>
          </p:spPr>
          <p:txBody>
            <a:bodyPr lIns="0" tIns="0" rIns="0" bIns="0" rtlCol="0" anchor="t">
              <a:spAutoFit/>
            </a:bodyPr>
            <a:lstStyle/>
            <a:p>
              <a:pPr marL="0" lvl="0" indent="0" algn="ctr">
                <a:lnSpc>
                  <a:spcPts val="3730"/>
                </a:lnSpc>
              </a:pPr>
              <a:endParaRPr/>
            </a:p>
          </p:txBody>
        </p:sp>
        <p:sp>
          <p:nvSpPr>
            <p:cNvPr id="30" name="TextBox 30"/>
            <p:cNvSpPr txBox="1"/>
            <p:nvPr/>
          </p:nvSpPr>
          <p:spPr>
            <a:xfrm>
              <a:off x="353079" y="613395"/>
              <a:ext cx="15286207" cy="922219"/>
            </a:xfrm>
            <a:prstGeom prst="rect">
              <a:avLst/>
            </a:prstGeom>
          </p:spPr>
          <p:txBody>
            <a:bodyPr lIns="0" tIns="0" rIns="0" bIns="0" rtlCol="0" anchor="t">
              <a:spAutoFit/>
            </a:bodyPr>
            <a:lstStyle/>
            <a:p>
              <a:pPr marL="0" lvl="0" indent="0" algn="ctr">
                <a:lnSpc>
                  <a:spcPts val="4832"/>
                </a:lnSpc>
              </a:pPr>
              <a:r>
                <a:rPr lang="en-US" sz="7200" spc="110" dirty="0">
                  <a:solidFill>
                    <a:srgbClr val="191919"/>
                  </a:solidFill>
                  <a:latin typeface="Eras Bold ITC" panose="020B0907030504020204" pitchFamily="34" charset="0"/>
                </a:rPr>
                <a:t>FEATURES IN APP</a:t>
              </a:r>
            </a:p>
          </p:txBody>
        </p:sp>
      </p:grpSp>
      <p:sp>
        <p:nvSpPr>
          <p:cNvPr id="31" name="TextBox 31"/>
          <p:cNvSpPr txBox="1"/>
          <p:nvPr/>
        </p:nvSpPr>
        <p:spPr>
          <a:xfrm>
            <a:off x="8066574" y="5683368"/>
            <a:ext cx="2154361" cy="1417798"/>
          </a:xfrm>
          <a:prstGeom prst="rect">
            <a:avLst/>
          </a:prstGeom>
        </p:spPr>
        <p:txBody>
          <a:bodyPr lIns="0" tIns="0" rIns="0" bIns="0" rtlCol="0" anchor="t">
            <a:spAutoFit/>
          </a:bodyPr>
          <a:lstStyle/>
          <a:p>
            <a:pPr algn="ctr">
              <a:lnSpc>
                <a:spcPts val="3778"/>
              </a:lnSpc>
            </a:pPr>
            <a:r>
              <a:rPr lang="en-US" sz="2699" dirty="0">
                <a:solidFill>
                  <a:srgbClr val="FFFFFF"/>
                </a:solidFill>
                <a:latin typeface="Consolas" panose="020B0609020204030204" pitchFamily="49" charset="0"/>
              </a:rPr>
              <a:t>Storing the Medical Reports </a:t>
            </a:r>
          </a:p>
        </p:txBody>
      </p:sp>
      <p:grpSp>
        <p:nvGrpSpPr>
          <p:cNvPr id="32" name="Group 32"/>
          <p:cNvGrpSpPr/>
          <p:nvPr/>
        </p:nvGrpSpPr>
        <p:grpSpPr>
          <a:xfrm rot="-10800000">
            <a:off x="14369714" y="4810743"/>
            <a:ext cx="2928601" cy="4082455"/>
            <a:chOff x="0" y="0"/>
            <a:chExt cx="7620000" cy="10622241"/>
          </a:xfrm>
        </p:grpSpPr>
        <p:sp>
          <p:nvSpPr>
            <p:cNvPr id="33" name="Freeform 33"/>
            <p:cNvSpPr/>
            <p:nvPr/>
          </p:nvSpPr>
          <p:spPr>
            <a:xfrm>
              <a:off x="-1270" y="-2540"/>
              <a:ext cx="7623809" cy="10624781"/>
            </a:xfrm>
            <a:custGeom>
              <a:avLst/>
              <a:gdLst/>
              <a:ahLst/>
              <a:cxnLst/>
              <a:rect l="l" t="t" r="r" b="b"/>
              <a:pathLst>
                <a:path w="7623809" h="10624781">
                  <a:moveTo>
                    <a:pt x="3810" y="0"/>
                  </a:moveTo>
                  <a:lnTo>
                    <a:pt x="0" y="9734510"/>
                  </a:lnTo>
                  <a:lnTo>
                    <a:pt x="0" y="10092650"/>
                  </a:lnTo>
                  <a:lnTo>
                    <a:pt x="3591560" y="10095191"/>
                  </a:lnTo>
                  <a:lnTo>
                    <a:pt x="3810000" y="10624781"/>
                  </a:lnTo>
                  <a:lnTo>
                    <a:pt x="4028440" y="10095191"/>
                  </a:lnTo>
                  <a:lnTo>
                    <a:pt x="7620000" y="10097731"/>
                  </a:lnTo>
                  <a:lnTo>
                    <a:pt x="7620000" y="9739591"/>
                  </a:lnTo>
                  <a:lnTo>
                    <a:pt x="7623809" y="5080"/>
                  </a:lnTo>
                  <a:lnTo>
                    <a:pt x="3810" y="0"/>
                  </a:lnTo>
                  <a:close/>
                </a:path>
              </a:pathLst>
            </a:custGeom>
            <a:solidFill>
              <a:srgbClr val="13538A"/>
            </a:solidFill>
          </p:spPr>
        </p:sp>
      </p:grpSp>
      <p:sp>
        <p:nvSpPr>
          <p:cNvPr id="34" name="TextBox 34"/>
          <p:cNvSpPr txBox="1"/>
          <p:nvPr/>
        </p:nvSpPr>
        <p:spPr>
          <a:xfrm>
            <a:off x="14611273" y="5734427"/>
            <a:ext cx="2467119" cy="1315681"/>
          </a:xfrm>
          <a:prstGeom prst="rect">
            <a:avLst/>
          </a:prstGeom>
        </p:spPr>
        <p:txBody>
          <a:bodyPr lIns="0" tIns="0" rIns="0" bIns="0" rtlCol="0" anchor="t">
            <a:spAutoFit/>
          </a:bodyPr>
          <a:lstStyle/>
          <a:p>
            <a:pPr algn="ctr">
              <a:lnSpc>
                <a:spcPts val="3452"/>
              </a:lnSpc>
            </a:pPr>
            <a:r>
              <a:rPr lang="en-US" sz="2466" dirty="0">
                <a:solidFill>
                  <a:srgbClr val="FFFFFF"/>
                </a:solidFill>
                <a:latin typeface="Consolas" panose="020B0609020204030204" pitchFamily="49" charset="0"/>
              </a:rPr>
              <a:t>Scanning facilities in  future updates</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3538A"/>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12143738" y="4906146"/>
            <a:ext cx="11958151" cy="426937"/>
            <a:chOff x="0" y="0"/>
            <a:chExt cx="3149472" cy="112444"/>
          </a:xfrm>
        </p:grpSpPr>
        <p:sp>
          <p:nvSpPr>
            <p:cNvPr id="3" name="Freeform 3"/>
            <p:cNvSpPr/>
            <p:nvPr/>
          </p:nvSpPr>
          <p:spPr>
            <a:xfrm>
              <a:off x="0" y="0"/>
              <a:ext cx="3149472" cy="112444"/>
            </a:xfrm>
            <a:custGeom>
              <a:avLst/>
              <a:gdLst/>
              <a:ahLst/>
              <a:cxnLst/>
              <a:rect l="l" t="t" r="r" b="b"/>
              <a:pathLst>
                <a:path w="3149472" h="112444">
                  <a:moveTo>
                    <a:pt x="0" y="0"/>
                  </a:moveTo>
                  <a:lnTo>
                    <a:pt x="3149472" y="0"/>
                  </a:lnTo>
                  <a:lnTo>
                    <a:pt x="3149472" y="112444"/>
                  </a:lnTo>
                  <a:lnTo>
                    <a:pt x="0" y="112444"/>
                  </a:lnTo>
                  <a:close/>
                </a:path>
              </a:pathLst>
            </a:custGeom>
            <a:solidFill>
              <a:srgbClr val="145DA0"/>
            </a:solidFill>
          </p:spPr>
        </p:sp>
        <p:sp>
          <p:nvSpPr>
            <p:cNvPr id="4" name="TextBox 4"/>
            <p:cNvSpPr txBox="1"/>
            <p:nvPr/>
          </p:nvSpPr>
          <p:spPr>
            <a:xfrm>
              <a:off x="0" y="-28575"/>
              <a:ext cx="3149472" cy="141019"/>
            </a:xfrm>
            <a:prstGeom prst="rect">
              <a:avLst/>
            </a:prstGeom>
          </p:spPr>
          <p:txBody>
            <a:bodyPr lIns="50800" tIns="50800" rIns="50800" bIns="50800" rtlCol="0" anchor="ctr"/>
            <a:lstStyle/>
            <a:p>
              <a:pPr algn="ctr">
                <a:lnSpc>
                  <a:spcPts val="2590"/>
                </a:lnSpc>
              </a:pPr>
              <a:endParaRPr/>
            </a:p>
          </p:txBody>
        </p:sp>
      </p:grpSp>
      <p:sp>
        <p:nvSpPr>
          <p:cNvPr id="5" name="Freeform 5"/>
          <p:cNvSpPr/>
          <p:nvPr/>
        </p:nvSpPr>
        <p:spPr>
          <a:xfrm>
            <a:off x="7820125" y="-295175"/>
            <a:ext cx="2647750" cy="2647750"/>
          </a:xfrm>
          <a:custGeom>
            <a:avLst/>
            <a:gdLst/>
            <a:ahLst/>
            <a:cxnLst/>
            <a:rect l="l" t="t" r="r" b="b"/>
            <a:pathLst>
              <a:path w="2647750" h="2647750">
                <a:moveTo>
                  <a:pt x="0" y="0"/>
                </a:moveTo>
                <a:lnTo>
                  <a:pt x="2647750" y="0"/>
                </a:lnTo>
                <a:lnTo>
                  <a:pt x="2647750" y="2647750"/>
                </a:lnTo>
                <a:lnTo>
                  <a:pt x="0" y="264775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2368446" y="7934425"/>
            <a:ext cx="2647750" cy="2647750"/>
          </a:xfrm>
          <a:custGeom>
            <a:avLst/>
            <a:gdLst/>
            <a:ahLst/>
            <a:cxnLst/>
            <a:rect l="l" t="t" r="r" b="b"/>
            <a:pathLst>
              <a:path w="2647750" h="2647750">
                <a:moveTo>
                  <a:pt x="0" y="0"/>
                </a:moveTo>
                <a:lnTo>
                  <a:pt x="2647751" y="0"/>
                </a:lnTo>
                <a:lnTo>
                  <a:pt x="2647751" y="2647750"/>
                </a:lnTo>
                <a:lnTo>
                  <a:pt x="0" y="264775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TextBox 7"/>
          <p:cNvSpPr txBox="1"/>
          <p:nvPr/>
        </p:nvSpPr>
        <p:spPr>
          <a:xfrm>
            <a:off x="766791" y="2933700"/>
            <a:ext cx="10252251" cy="6003823"/>
          </a:xfrm>
          <a:prstGeom prst="rect">
            <a:avLst/>
          </a:prstGeom>
        </p:spPr>
        <p:txBody>
          <a:bodyPr lIns="0" tIns="0" rIns="0" bIns="0" rtlCol="0" anchor="t">
            <a:spAutoFit/>
          </a:bodyPr>
          <a:lstStyle/>
          <a:p>
            <a:pPr algn="ctr">
              <a:lnSpc>
                <a:spcPts val="5922"/>
              </a:lnSpc>
            </a:pPr>
            <a:r>
              <a:rPr lang="en-US" sz="4230" dirty="0">
                <a:solidFill>
                  <a:schemeClr val="accent2">
                    <a:lumMod val="75000"/>
                  </a:schemeClr>
                </a:solidFill>
                <a:latin typeface="Consolas" panose="020B0609020204030204" pitchFamily="49" charset="0"/>
              </a:rPr>
              <a:t>Doctor AI's chatbot interacts like a real doctor. It gathers your age, gender, blood group, and other details to provide tailored responses and recommend appropriate medications for symptoms like fever.</a:t>
            </a:r>
          </a:p>
          <a:p>
            <a:pPr algn="ctr">
              <a:lnSpc>
                <a:spcPts val="5922"/>
              </a:lnSpc>
            </a:pPr>
            <a:endParaRPr lang="en-US" sz="4230" dirty="0">
              <a:solidFill>
                <a:srgbClr val="FFFFFF"/>
              </a:solidFill>
              <a:latin typeface="Canva Sans Bold"/>
            </a:endParaRPr>
          </a:p>
        </p:txBody>
      </p:sp>
      <p:sp>
        <p:nvSpPr>
          <p:cNvPr id="8" name="Freeform 8"/>
          <p:cNvSpPr/>
          <p:nvPr/>
        </p:nvSpPr>
        <p:spPr>
          <a:xfrm>
            <a:off x="11073290" y="231476"/>
            <a:ext cx="6069704" cy="9824047"/>
          </a:xfrm>
          <a:custGeom>
            <a:avLst/>
            <a:gdLst/>
            <a:ahLst/>
            <a:cxnLst/>
            <a:rect l="l" t="t" r="r" b="b"/>
            <a:pathLst>
              <a:path w="6260136" h="10928947">
                <a:moveTo>
                  <a:pt x="0" y="0"/>
                </a:moveTo>
                <a:lnTo>
                  <a:pt x="6260136" y="0"/>
                </a:lnTo>
                <a:lnTo>
                  <a:pt x="6260136" y="10928947"/>
                </a:lnTo>
                <a:lnTo>
                  <a:pt x="0" y="10928947"/>
                </a:lnTo>
                <a:lnTo>
                  <a:pt x="0" y="0"/>
                </a:lnTo>
                <a:close/>
              </a:path>
            </a:pathLst>
          </a:custGeom>
          <a:blipFill>
            <a:blip r:embed="rId4"/>
            <a:stretch>
              <a:fillRect l="-1562" r="-1562"/>
            </a:stretch>
          </a:blipFill>
        </p:spPr>
      </p:sp>
      <p:sp>
        <p:nvSpPr>
          <p:cNvPr id="9" name="TextBox 9"/>
          <p:cNvSpPr txBox="1"/>
          <p:nvPr/>
        </p:nvSpPr>
        <p:spPr>
          <a:xfrm>
            <a:off x="1109772" y="1182730"/>
            <a:ext cx="6069704" cy="1374543"/>
          </a:xfrm>
          <a:prstGeom prst="rect">
            <a:avLst/>
          </a:prstGeom>
        </p:spPr>
        <p:txBody>
          <a:bodyPr lIns="0" tIns="0" rIns="0" bIns="0" rtlCol="0" anchor="t">
            <a:spAutoFit/>
          </a:bodyPr>
          <a:lstStyle/>
          <a:p>
            <a:pPr algn="ctr">
              <a:lnSpc>
                <a:spcPts val="11905"/>
              </a:lnSpc>
            </a:pPr>
            <a:r>
              <a:rPr lang="en-US" sz="7200" dirty="0">
                <a:solidFill>
                  <a:srgbClr val="00BF63"/>
                </a:solidFill>
                <a:latin typeface="Eras Bold ITC" panose="020B0907030504020204" pitchFamily="34" charset="0"/>
              </a:rPr>
              <a:t>AI Chat Bot</a:t>
            </a:r>
            <a:r>
              <a:rPr lang="en-US" sz="7200" dirty="0">
                <a:solidFill>
                  <a:srgbClr val="FFFFFF"/>
                </a:solidFill>
                <a:latin typeface="Eras Bold ITC" panose="020B0907030504020204" pitchFamily="34" charset="0"/>
              </a:rPr>
              <a:t> </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3538A"/>
        </a:solidFill>
        <a:effectLst/>
      </p:bgPr>
    </p:bg>
    <p:spTree>
      <p:nvGrpSpPr>
        <p:cNvPr id="1" name=""/>
        <p:cNvGrpSpPr/>
        <p:nvPr/>
      </p:nvGrpSpPr>
      <p:grpSpPr>
        <a:xfrm>
          <a:off x="0" y="0"/>
          <a:ext cx="0" cy="0"/>
          <a:chOff x="0" y="0"/>
          <a:chExt cx="0" cy="0"/>
        </a:xfrm>
      </p:grpSpPr>
      <p:sp>
        <p:nvSpPr>
          <p:cNvPr id="2" name="TextBox 2"/>
          <p:cNvSpPr txBox="1"/>
          <p:nvPr/>
        </p:nvSpPr>
        <p:spPr>
          <a:xfrm>
            <a:off x="150288" y="2903954"/>
            <a:ext cx="11201400" cy="6368988"/>
          </a:xfrm>
          <a:prstGeom prst="rect">
            <a:avLst/>
          </a:prstGeom>
        </p:spPr>
        <p:txBody>
          <a:bodyPr wrap="square" lIns="0" tIns="0" rIns="0" bIns="0" rtlCol="0" anchor="t">
            <a:spAutoFit/>
          </a:bodyPr>
          <a:lstStyle/>
          <a:p>
            <a:pPr algn="ctr">
              <a:lnSpc>
                <a:spcPts val="4979"/>
              </a:lnSpc>
            </a:pPr>
            <a:r>
              <a:rPr lang="en-US" sz="3556" dirty="0">
                <a:solidFill>
                  <a:schemeClr val="accent2">
                    <a:lumMod val="75000"/>
                  </a:schemeClr>
                </a:solidFill>
                <a:latin typeface="Consolas" panose="020B0609020204030204" pitchFamily="49" charset="0"/>
              </a:rPr>
              <a:t>The app allows users to order medicines online, providing a convenient and efficient way to access healthcare products. Users can browse a wide range of medications, upload prescriptions, and have their orders delivered to their doorstep. It ensures secure transactions and maintains user privacy. Additionally, the app may offer features like prescription refills, dosage reminders, and professional consultations.</a:t>
            </a:r>
          </a:p>
        </p:txBody>
      </p:sp>
      <p:sp>
        <p:nvSpPr>
          <p:cNvPr id="3" name="Freeform 3"/>
          <p:cNvSpPr/>
          <p:nvPr/>
        </p:nvSpPr>
        <p:spPr>
          <a:xfrm>
            <a:off x="11117480" y="800875"/>
            <a:ext cx="6938887" cy="8685251"/>
          </a:xfrm>
          <a:custGeom>
            <a:avLst/>
            <a:gdLst/>
            <a:ahLst/>
            <a:cxnLst/>
            <a:rect l="l" t="t" r="r" b="b"/>
            <a:pathLst>
              <a:path w="6938887" h="8685251">
                <a:moveTo>
                  <a:pt x="0" y="0"/>
                </a:moveTo>
                <a:lnTo>
                  <a:pt x="6938886" y="0"/>
                </a:lnTo>
                <a:lnTo>
                  <a:pt x="6938886" y="8685250"/>
                </a:lnTo>
                <a:lnTo>
                  <a:pt x="0" y="8685250"/>
                </a:lnTo>
                <a:lnTo>
                  <a:pt x="0" y="0"/>
                </a:lnTo>
                <a:close/>
              </a:path>
            </a:pathLst>
          </a:custGeom>
          <a:blipFill>
            <a:blip r:embed="rId2"/>
            <a:stretch>
              <a:fillRect/>
            </a:stretch>
          </a:blipFill>
        </p:spPr>
      </p:sp>
      <p:sp>
        <p:nvSpPr>
          <p:cNvPr id="4" name="TextBox 4"/>
          <p:cNvSpPr txBox="1"/>
          <p:nvPr/>
        </p:nvSpPr>
        <p:spPr>
          <a:xfrm>
            <a:off x="876859" y="613295"/>
            <a:ext cx="9514050" cy="2478239"/>
          </a:xfrm>
          <a:prstGeom prst="rect">
            <a:avLst/>
          </a:prstGeom>
        </p:spPr>
        <p:txBody>
          <a:bodyPr lIns="0" tIns="0" rIns="0" bIns="0" rtlCol="0" anchor="t">
            <a:spAutoFit/>
          </a:bodyPr>
          <a:lstStyle/>
          <a:p>
            <a:pPr algn="ctr">
              <a:lnSpc>
                <a:spcPts val="9947"/>
              </a:lnSpc>
            </a:pPr>
            <a:r>
              <a:rPr lang="en-US" sz="7105" dirty="0">
                <a:solidFill>
                  <a:srgbClr val="00BF63"/>
                </a:solidFill>
                <a:latin typeface="Eras Bold ITC" panose="020B0907030504020204" pitchFamily="34" charset="0"/>
              </a:rPr>
              <a:t>Ordering Medicines through Online</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3538A"/>
        </a:solidFill>
        <a:effectLst/>
      </p:bgPr>
    </p:bg>
    <p:spTree>
      <p:nvGrpSpPr>
        <p:cNvPr id="1" name=""/>
        <p:cNvGrpSpPr/>
        <p:nvPr/>
      </p:nvGrpSpPr>
      <p:grpSpPr>
        <a:xfrm>
          <a:off x="0" y="0"/>
          <a:ext cx="0" cy="0"/>
          <a:chOff x="0" y="0"/>
          <a:chExt cx="0" cy="0"/>
        </a:xfrm>
      </p:grpSpPr>
      <p:sp>
        <p:nvSpPr>
          <p:cNvPr id="2" name="TextBox 2"/>
          <p:cNvSpPr txBox="1"/>
          <p:nvPr/>
        </p:nvSpPr>
        <p:spPr>
          <a:xfrm>
            <a:off x="703006" y="2400300"/>
            <a:ext cx="10326730" cy="6482287"/>
          </a:xfrm>
          <a:prstGeom prst="rect">
            <a:avLst/>
          </a:prstGeom>
        </p:spPr>
        <p:txBody>
          <a:bodyPr lIns="0" tIns="0" rIns="0" bIns="0" rtlCol="0" anchor="t">
            <a:spAutoFit/>
          </a:bodyPr>
          <a:lstStyle/>
          <a:p>
            <a:pPr algn="ctr">
              <a:lnSpc>
                <a:spcPts val="5120"/>
              </a:lnSpc>
            </a:pPr>
            <a:r>
              <a:rPr lang="en-US" sz="3200" dirty="0">
                <a:solidFill>
                  <a:schemeClr val="accent2">
                    <a:lumMod val="75000"/>
                  </a:schemeClr>
                </a:solidFill>
                <a:latin typeface="Consolas" panose="020B0609020204030204" pitchFamily="49" charset="0"/>
              </a:rPr>
              <a:t>The app includes a health reports storage facility, enabling users to securely upload and store their medical documents and test results. This feature ensures easy access and management of health records from any location. Users can share their reports with healthcare providers directly through the app. The storage is encrypted, maintaining the confidentiality and privacy of sensitive health information.</a:t>
            </a:r>
          </a:p>
        </p:txBody>
      </p:sp>
      <p:sp>
        <p:nvSpPr>
          <p:cNvPr id="3" name="Freeform 3"/>
          <p:cNvSpPr/>
          <p:nvPr/>
        </p:nvSpPr>
        <p:spPr>
          <a:xfrm>
            <a:off x="10744200" y="1958942"/>
            <a:ext cx="8788484" cy="6369116"/>
          </a:xfrm>
          <a:custGeom>
            <a:avLst/>
            <a:gdLst/>
            <a:ahLst/>
            <a:cxnLst/>
            <a:rect l="l" t="t" r="r" b="b"/>
            <a:pathLst>
              <a:path w="8788484" h="6369116">
                <a:moveTo>
                  <a:pt x="0" y="0"/>
                </a:moveTo>
                <a:lnTo>
                  <a:pt x="8788484" y="0"/>
                </a:lnTo>
                <a:lnTo>
                  <a:pt x="8788484" y="6369116"/>
                </a:lnTo>
                <a:lnTo>
                  <a:pt x="0" y="6369116"/>
                </a:lnTo>
                <a:lnTo>
                  <a:pt x="0" y="0"/>
                </a:lnTo>
                <a:close/>
              </a:path>
            </a:pathLst>
          </a:custGeom>
          <a:blipFill>
            <a:blip r:embed="rId2"/>
            <a:stretch>
              <a:fillRect l="-3927" r="-3927"/>
            </a:stretch>
          </a:blipFill>
        </p:spPr>
      </p:sp>
      <p:sp>
        <p:nvSpPr>
          <p:cNvPr id="4" name="TextBox 4"/>
          <p:cNvSpPr txBox="1"/>
          <p:nvPr/>
        </p:nvSpPr>
        <p:spPr>
          <a:xfrm>
            <a:off x="685800" y="848088"/>
            <a:ext cx="12298719" cy="1110854"/>
          </a:xfrm>
          <a:prstGeom prst="rect">
            <a:avLst/>
          </a:prstGeom>
        </p:spPr>
        <p:txBody>
          <a:bodyPr lIns="0" tIns="0" rIns="0" bIns="0" rtlCol="0" anchor="t">
            <a:spAutoFit/>
          </a:bodyPr>
          <a:lstStyle/>
          <a:p>
            <a:pPr algn="ctr">
              <a:lnSpc>
                <a:spcPts val="9121"/>
              </a:lnSpc>
            </a:pPr>
            <a:r>
              <a:rPr lang="en-US" sz="6515" dirty="0">
                <a:solidFill>
                  <a:srgbClr val="00BF63"/>
                </a:solidFill>
                <a:latin typeface="Eras Bold ITC" panose="020B0907030504020204" pitchFamily="34" charset="0"/>
              </a:rPr>
              <a:t>Storing The Medical Reports</a:t>
            </a:r>
            <a:r>
              <a:rPr lang="en-US" sz="6515" dirty="0">
                <a:solidFill>
                  <a:srgbClr val="FFFFFF"/>
                </a:solidFill>
                <a:latin typeface="Eras Bold ITC" panose="020B0907030504020204" pitchFamily="34" charset="0"/>
              </a:rPr>
              <a:t> </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docProps/app.xml><?xml version="1.0" encoding="utf-8"?>
<Properties xmlns="http://schemas.openxmlformats.org/officeDocument/2006/extended-properties" xmlns:vt="http://schemas.openxmlformats.org/officeDocument/2006/docPropsVTypes">
  <Template>Organic</Template>
  <TotalTime>266</TotalTime>
  <Words>800</Words>
  <Application>Microsoft Office PowerPoint</Application>
  <PresentationFormat>Custom</PresentationFormat>
  <Paragraphs>79</Paragraphs>
  <Slides>14</Slides>
  <Notes>0</Notes>
  <HiddenSlides>0</HiddenSlides>
  <MMClips>0</MMClips>
  <ScaleCrop>false</ScaleCrop>
  <HeadingPairs>
    <vt:vector size="6" baseType="variant">
      <vt:variant>
        <vt:lpstr>Fonts Used</vt:lpstr>
      </vt:variant>
      <vt:variant>
        <vt:i4>17</vt:i4>
      </vt:variant>
      <vt:variant>
        <vt:lpstr>Theme</vt:lpstr>
      </vt:variant>
      <vt:variant>
        <vt:i4>1</vt:i4>
      </vt:variant>
      <vt:variant>
        <vt:lpstr>Slide Titles</vt:lpstr>
      </vt:variant>
      <vt:variant>
        <vt:i4>14</vt:i4>
      </vt:variant>
    </vt:vector>
  </HeadingPairs>
  <TitlesOfParts>
    <vt:vector size="32" baseType="lpstr">
      <vt:lpstr>Poppins</vt:lpstr>
      <vt:lpstr>Garamond</vt:lpstr>
      <vt:lpstr>Open Sans Extra Bold</vt:lpstr>
      <vt:lpstr>Canva Sans</vt:lpstr>
      <vt:lpstr>Arial</vt:lpstr>
      <vt:lpstr>Poppins Bold</vt:lpstr>
      <vt:lpstr>Aileron</vt:lpstr>
      <vt:lpstr>Canva Sans Bold</vt:lpstr>
      <vt:lpstr>Eras Bold ITC</vt:lpstr>
      <vt:lpstr>League Spartan</vt:lpstr>
      <vt:lpstr>Poppins Italics</vt:lpstr>
      <vt:lpstr>Consolas</vt:lpstr>
      <vt:lpstr>Aileron Ultra-Bold</vt:lpstr>
      <vt:lpstr>Cascadia Mono Light</vt:lpstr>
      <vt:lpstr>Open Sans</vt:lpstr>
      <vt:lpstr>Courier New</vt:lpstr>
      <vt:lpstr>Barlow SemiCondensed Bold Italics</vt:lpstr>
      <vt:lpstr>Organic</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Non Text Magic Studio Magic Design for Presentations L&amp;P</dc:title>
  <dc:creator>Hyndhavi Sree</dc:creator>
  <cp:lastModifiedBy>Hyndhavi Sree</cp:lastModifiedBy>
  <cp:revision>2</cp:revision>
  <dcterms:created xsi:type="dcterms:W3CDTF">2006-08-16T00:00:00Z</dcterms:created>
  <dcterms:modified xsi:type="dcterms:W3CDTF">2024-06-01T04:48:38Z</dcterms:modified>
  <dc:identifier>DAGGfg0CUsQ</dc:identifier>
</cp:coreProperties>
</file>